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522E36-8908-44CC-B4AA-881B3289EAC0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1DEE32-659A-4EC9-8296-9D61114C6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Chemistry jeopardy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7239000" cy="374111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3 products are produced during </a:t>
            </a:r>
            <a:r>
              <a:rPr lang="en-AU" smtClean="0"/>
              <a:t>the </a:t>
            </a:r>
            <a:r>
              <a:rPr lang="en-AU" smtClean="0"/>
              <a:t>complete combustion </a:t>
            </a:r>
            <a:r>
              <a:rPr lang="en-AU" dirty="0" smtClean="0"/>
              <a:t>of ethanol? (3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7239000" cy="359824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Ethanol reacts with alkanoic acids (i.e. Carboxylic acids such as ethanoic acid) to form what type of compounds?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7239000" cy="409830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A spirit burner containing ethanol is used to heat 250 </a:t>
            </a:r>
            <a:r>
              <a:rPr lang="en-AU" dirty="0" err="1" smtClean="0"/>
              <a:t>mL</a:t>
            </a:r>
            <a:r>
              <a:rPr lang="en-AU" dirty="0" smtClean="0"/>
              <a:t> of water in a copper calorimeter (C = 0.387 J /K g) that weighs 316g. The water was heated from 23.6</a:t>
            </a:r>
            <a:r>
              <a:rPr lang="en-AU" baseline="30000" dirty="0" smtClean="0"/>
              <a:t>0</a:t>
            </a:r>
            <a:r>
              <a:rPr lang="en-AU" dirty="0" smtClean="0"/>
              <a:t>C to 34.8</a:t>
            </a:r>
            <a:r>
              <a:rPr lang="en-AU" baseline="30000" dirty="0" smtClean="0"/>
              <a:t>0</a:t>
            </a:r>
            <a:r>
              <a:rPr lang="en-AU" dirty="0" smtClean="0"/>
              <a:t>C. Calculate the molar heat of combustion if 2.11g of ethanol was burned.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7239000" cy="388399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If solid metal X is put into a solution containing metal Y and no reaction occurs, what can you say about the relative activities of these two metals?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is the oxidation state of Cr in the dichromate ion, Cr</a:t>
            </a:r>
            <a:r>
              <a:rPr lang="en-AU" baseline="-25000" dirty="0" smtClean="0"/>
              <a:t>2</a:t>
            </a:r>
            <a:r>
              <a:rPr lang="en-AU" dirty="0" smtClean="0"/>
              <a:t>O</a:t>
            </a:r>
            <a:r>
              <a:rPr lang="en-AU" baseline="-25000" dirty="0" smtClean="0"/>
              <a:t>7</a:t>
            </a:r>
            <a:r>
              <a:rPr lang="en-AU" baseline="30000" dirty="0" smtClean="0"/>
              <a:t>2-</a:t>
            </a:r>
            <a:r>
              <a:rPr lang="en-AU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7239000" cy="374111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True or False? A specific element can exhibit only one oxidation state.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7239000" cy="352680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is the difference between a galvanic cell and an electrolytic cell in terms of electricity?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Against what are standard reduction potentials measured?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Calculate the cell potential of a cell that contains the following half-cells:</a:t>
            </a:r>
          </a:p>
          <a:p>
            <a:pPr>
              <a:buNone/>
            </a:pPr>
            <a:r>
              <a:rPr lang="en-AU" dirty="0" smtClean="0"/>
              <a:t>			Ag   E</a:t>
            </a:r>
            <a:r>
              <a:rPr lang="en-AU" baseline="30000" dirty="0" smtClean="0"/>
              <a:t>0</a:t>
            </a:r>
            <a:r>
              <a:rPr lang="en-AU" dirty="0" smtClean="0"/>
              <a:t> = +0.8V</a:t>
            </a:r>
          </a:p>
          <a:p>
            <a:pPr>
              <a:buNone/>
            </a:pPr>
            <a:r>
              <a:rPr lang="en-AU" dirty="0" smtClean="0"/>
              <a:t>			Zn   E</a:t>
            </a:r>
            <a:r>
              <a:rPr lang="en-AU" baseline="30000" dirty="0" smtClean="0"/>
              <a:t>0</a:t>
            </a:r>
            <a:r>
              <a:rPr lang="en-AU" dirty="0" smtClean="0"/>
              <a:t> = -0.76V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the three types of radioactive emissions.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and draw the structure of the petroleum fraction that is used to make many organic compounds such as vinyl chloride and ethanediol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is the most important factor in determining the stability of a nucleus?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Question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7239000" cy="359824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are </a:t>
            </a:r>
            <a:r>
              <a:rPr lang="en-AU" dirty="0" err="1" smtClean="0"/>
              <a:t>transuranic</a:t>
            </a:r>
            <a:r>
              <a:rPr lang="en-AU" dirty="0" smtClean="0"/>
              <a:t> elements and how are they produced?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Question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two properties of acids and two properties of bases.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one naturally occurring acid.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7239000" cy="374111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Non-metallic oxides combine with what compound in the atmosphere to form acids?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7239000" cy="388399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is the pH of pure rain? Justify this.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7239000" cy="374111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one acid/base indicator.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AU" sz="1600" dirty="0" smtClean="0"/>
              <a:t>ethylene, structure (2)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Condensation polymerisation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Length, branching, arrangement of chains, functional </a:t>
            </a:r>
            <a:r>
              <a:rPr lang="en-AU" sz="1600" dirty="0" err="1" smtClean="0"/>
              <a:t>grps</a:t>
            </a:r>
            <a:r>
              <a:rPr lang="en-AU" sz="1600" dirty="0" smtClean="0"/>
              <a:t>, cross-linking, additives (3)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LDPE has more branching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Glucose, structure (2)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Biopolymers, bacteria (2)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Structure (1)</a:t>
            </a:r>
          </a:p>
          <a:p>
            <a:pPr marL="514350" indent="-514350">
              <a:buAutoNum type="arabicPeriod"/>
            </a:pPr>
            <a:r>
              <a:rPr lang="en-AU" sz="1600" dirty="0" err="1" smtClean="0"/>
              <a:t>Sulfuric</a:t>
            </a:r>
            <a:r>
              <a:rPr lang="en-AU" sz="1600" dirty="0" smtClean="0"/>
              <a:t> acid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Carbon dioxide, water, energy (3)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Esters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286 kJ/mol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Y is more active than X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+6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False (1)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Galvanic cell generates electricity, electrolytic requires electricity (2)</a:t>
            </a:r>
          </a:p>
          <a:p>
            <a:pPr marL="514350" indent="-514350">
              <a:buAutoNum type="arabicPeriod"/>
            </a:pPr>
            <a:r>
              <a:rPr lang="en-AU" sz="1600" dirty="0" smtClean="0"/>
              <a:t>Standard hydrogen electrode (1)</a:t>
            </a:r>
            <a:endParaRPr lang="en-AU" dirty="0" smtClean="0"/>
          </a:p>
          <a:p>
            <a:pPr marL="514350" indent="-514350">
              <a:buAutoNum type="arabicPeriod"/>
            </a:pPr>
            <a:endParaRPr lang="en-AU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1.56 V (1)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Alpha, beta, gamma (3)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Neutron to proton ratio (1)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Elements Z&gt;92(U), bombardment with particles (2)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Acids turn blue litmus red, taste sour, conduct electricity, react with active metals, carbonates, bases. Bases turn red litmus blue, conduct electricity, conduct, react with bases and </a:t>
            </a:r>
            <a:r>
              <a:rPr lang="en-AU" sz="1900" dirty="0" err="1" smtClean="0"/>
              <a:t>amphoteric</a:t>
            </a:r>
            <a:r>
              <a:rPr lang="en-AU" sz="1900" dirty="0" smtClean="0"/>
              <a:t> metals and metal hydroxides (4)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Ascorbic acid (</a:t>
            </a:r>
            <a:r>
              <a:rPr lang="en-AU" sz="1900" dirty="0" err="1" smtClean="0"/>
              <a:t>Vit</a:t>
            </a:r>
            <a:r>
              <a:rPr lang="en-AU" sz="1900" dirty="0" smtClean="0"/>
              <a:t> C), citric acid, benzoic acid (1)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Water (1)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5.6, carbon dioxide combines with water to form carbonic acid in the atmosphere (2)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AU" sz="1900" dirty="0" smtClean="0"/>
              <a:t>Methyl orange, litmus, universal indicator, </a:t>
            </a:r>
            <a:r>
              <a:rPr lang="en-AU" sz="1900" dirty="0" err="1" smtClean="0"/>
              <a:t>bromothymol</a:t>
            </a:r>
            <a:r>
              <a:rPr lang="en-AU" sz="1900" dirty="0" smtClean="0"/>
              <a:t> blue, phenolphthalein (1)</a:t>
            </a:r>
          </a:p>
          <a:p>
            <a:pPr marL="514350" indent="-514350">
              <a:buFont typeface="+mj-lt"/>
              <a:buAutoNum type="arabicPeriod" startAt="17"/>
            </a:pPr>
            <a:endParaRPr lang="en-AU" dirty="0" smtClean="0"/>
          </a:p>
          <a:p>
            <a:pPr marL="514350" indent="-514350">
              <a:buFont typeface="+mj-lt"/>
              <a:buAutoNum type="arabicPeriod" startAt="17"/>
            </a:pPr>
            <a:endParaRPr lang="en-AU" dirty="0" smtClean="0"/>
          </a:p>
          <a:p>
            <a:pPr marL="514350" indent="-514350">
              <a:buFont typeface="+mj-lt"/>
              <a:buAutoNum type="arabicPeriod" startAt="17"/>
            </a:pPr>
            <a:endParaRPr lang="en-AU" dirty="0" smtClean="0"/>
          </a:p>
          <a:p>
            <a:pPr marL="514350" indent="-514350">
              <a:buFont typeface="+mj-lt"/>
              <a:buAutoNum type="arabicPeriod" startAt="17"/>
            </a:pPr>
            <a:endParaRPr lang="en-AU" dirty="0" smtClean="0"/>
          </a:p>
          <a:p>
            <a:pPr marL="514350" indent="-514350">
              <a:buFont typeface="+mj-lt"/>
              <a:buAutoNum type="arabicPeriod" startAt="17"/>
            </a:pPr>
            <a:endParaRPr lang="en-AU" dirty="0" smtClean="0"/>
          </a:p>
          <a:p>
            <a:pPr marL="514350" indent="-514350">
              <a:buNone/>
            </a:pPr>
            <a:r>
              <a:rPr lang="en-AU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4.wikia.nocookie.net/gcse/images/3/33/Eth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2857500" cy="2857500"/>
          </a:xfrm>
          <a:prstGeom prst="rect">
            <a:avLst/>
          </a:prstGeom>
          <a:noFill/>
        </p:spPr>
      </p:pic>
      <p:pic>
        <p:nvPicPr>
          <p:cNvPr id="1028" name="Picture 4" descr="http://www.karentimberlake.com/Quizzes/chap13/beta-D-gluco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286124"/>
            <a:ext cx="2214578" cy="2225993"/>
          </a:xfrm>
          <a:prstGeom prst="rect">
            <a:avLst/>
          </a:prstGeom>
          <a:noFill/>
        </p:spPr>
      </p:pic>
      <p:pic>
        <p:nvPicPr>
          <p:cNvPr id="1030" name="Picture 6" descr="http://www.chemyq.com/xz/img/img1/107-21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928802"/>
            <a:ext cx="345581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6"/>
            <a:ext cx="7239000" cy="359824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____________  ______________ refers to a reaction that involves the loss of a small molecule when two functional groups become linked together to form a chain.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7239000" cy="352680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Name 3 factors that can affect the properties of polymers. (3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What is the main difference in the molecular structures of LDPE and HDPE?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71810"/>
            <a:ext cx="7239000" cy="3383926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From what monomer are cellulose and starch made from. Draw the monomer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7239000" cy="352680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PHA, PHB and PLA are part of what group of compounds? What organism is needed to produce them?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7239000" cy="352680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Draw the structure of 1,2 – ethanediol.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Ethanol can be dehydrated to form ethylene. What catalyst is used to facilitate this reaction?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322</TotalTime>
  <Words>708</Words>
  <Application>Microsoft Office PowerPoint</Application>
  <PresentationFormat>On-screen Show (4:3)</PresentationFormat>
  <Paragraphs>86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Opulent</vt:lpstr>
      <vt:lpstr>Chemistry jeopardy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Question 16</vt:lpstr>
      <vt:lpstr>Question 17</vt:lpstr>
      <vt:lpstr>Question 18</vt:lpstr>
      <vt:lpstr>Question 19</vt:lpstr>
      <vt:lpstr>Question 20</vt:lpstr>
      <vt:lpstr>Question 21</vt:lpstr>
      <vt:lpstr>Question 22</vt:lpstr>
      <vt:lpstr>Question 23</vt:lpstr>
      <vt:lpstr>Question 24</vt:lpstr>
      <vt:lpstr>Question 25</vt:lpstr>
      <vt:lpstr>Answers</vt:lpstr>
      <vt:lpstr>Answers</vt:lpstr>
      <vt:lpstr>Slide 29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Anti-Virus Installation</dc:creator>
  <cp:lastModifiedBy>Anti-Virus Installation</cp:lastModifiedBy>
  <cp:revision>29</cp:revision>
  <dcterms:created xsi:type="dcterms:W3CDTF">2010-01-22T02:05:59Z</dcterms:created>
  <dcterms:modified xsi:type="dcterms:W3CDTF">2010-01-25T03:52:19Z</dcterms:modified>
</cp:coreProperties>
</file>