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B4C3EB-F19E-4DE1-9F12-D9AB54CBD768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41FFE85-14F9-445D-A5DD-8900AAF7F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alchemical.org/em/handout10-luigigalvani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setute.com.au/faradayl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Galvani, Davy, Volta, Faraday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Early Electrochemistry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5410200" cy="4572000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Luigi Galvani was the first person to generate an electric current effect in frog's legs using two different metals.  </a:t>
            </a:r>
          </a:p>
          <a:p>
            <a:r>
              <a:rPr lang="en-AU" dirty="0" smtClean="0"/>
              <a:t>“</a:t>
            </a:r>
            <a:r>
              <a:rPr lang="en-AU" i="1" dirty="0" smtClean="0"/>
              <a:t>One day he noticed that some frogs' legs he'd hung from brass hooks in a row on his balustrade, pending his dinner, twitched whenever the breeze blew them against the ironwork</a:t>
            </a:r>
            <a:r>
              <a:rPr lang="en-AU" dirty="0" smtClean="0"/>
              <a:t>.” </a:t>
            </a:r>
            <a:r>
              <a:rPr lang="en-AU" sz="1500" dirty="0" smtClean="0"/>
              <a:t>Source: </a:t>
            </a:r>
            <a:r>
              <a:rPr lang="en-US" sz="1500" dirty="0" smtClean="0">
                <a:hlinkClick r:id="rId2"/>
              </a:rPr>
              <a:t>http://www.alchemical.org/em/handout10-luigigalvani.html</a:t>
            </a:r>
            <a:endParaRPr lang="en-AU" sz="1500" dirty="0" smtClean="0"/>
          </a:p>
          <a:p>
            <a:r>
              <a:rPr lang="en-AU" dirty="0" smtClean="0"/>
              <a:t>He explained the electricity as being of animal origin.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Galvani (1737-1798)</a:t>
            </a:r>
            <a:endParaRPr lang="en-US" dirty="0"/>
          </a:p>
        </p:txBody>
      </p:sp>
      <p:pic>
        <p:nvPicPr>
          <p:cNvPr id="1026" name="Picture 2" descr="http://electrochem.cwru.edu/encycl/fig/a03/a03-f01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05000"/>
            <a:ext cx="2171700" cy="331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419600" cy="4572000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Alessandro Volta did not agree with Galvani's explanation. </a:t>
            </a:r>
          </a:p>
          <a:p>
            <a:r>
              <a:rPr lang="en-AU" dirty="0" smtClean="0"/>
              <a:t>Volta was stimulated to develop the first electric battery from two different metals separated by a conducting solution of salt.</a:t>
            </a:r>
          </a:p>
          <a:p>
            <a:r>
              <a:rPr lang="en-AU" dirty="0" smtClean="0"/>
              <a:t>This first battery is known as the “</a:t>
            </a:r>
            <a:r>
              <a:rPr lang="en-AU" dirty="0" smtClean="0">
                <a:solidFill>
                  <a:srgbClr val="FF0000"/>
                </a:solidFill>
              </a:rPr>
              <a:t>Voltaic Pile</a:t>
            </a:r>
            <a:r>
              <a:rPr lang="en-AU" dirty="0" smtClean="0"/>
              <a:t>”. </a:t>
            </a:r>
          </a:p>
          <a:p>
            <a:r>
              <a:rPr lang="en-AU" dirty="0" smtClean="0"/>
              <a:t>The electrical unit, “volt” is named after Volta.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Volta (1745-1827)</a:t>
            </a:r>
            <a:endParaRPr lang="en-US" dirty="0"/>
          </a:p>
        </p:txBody>
      </p:sp>
      <p:pic>
        <p:nvPicPr>
          <p:cNvPr id="16386" name="Picture 2" descr="http://static.howstuffworks.com/gif/batteries-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752600"/>
            <a:ext cx="38100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5410200" cy="4572000"/>
          </a:xfrm>
        </p:spPr>
        <p:txBody>
          <a:bodyPr/>
          <a:lstStyle/>
          <a:p>
            <a:r>
              <a:rPr lang="en-AU" dirty="0" smtClean="0"/>
              <a:t>Sir </a:t>
            </a:r>
            <a:r>
              <a:rPr lang="en-AU" dirty="0" err="1" smtClean="0"/>
              <a:t>Humphry</a:t>
            </a:r>
            <a:r>
              <a:rPr lang="en-AU" dirty="0" smtClean="0"/>
              <a:t> Davy used electricity as a source of energy for some of his investigations involving chemicals.  </a:t>
            </a:r>
          </a:p>
          <a:p>
            <a:r>
              <a:rPr lang="en-AU" dirty="0" smtClean="0"/>
              <a:t>He decomposed water by electrolysis and was responsible for isolating many metals in a pure form, including the reactive metals sodium and potassium.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Davy(1778-1825)</a:t>
            </a:r>
            <a:endParaRPr lang="en-US" dirty="0"/>
          </a:p>
        </p:txBody>
      </p:sp>
      <p:pic>
        <p:nvPicPr>
          <p:cNvPr id="1026" name="Picture 2" descr="http://thispublicaddress.com/tPA4/images/08_05/dav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685800"/>
            <a:ext cx="1394917" cy="2057400"/>
          </a:xfrm>
          <a:prstGeom prst="rect">
            <a:avLst/>
          </a:prstGeom>
          <a:noFill/>
        </p:spPr>
      </p:pic>
      <p:pic>
        <p:nvPicPr>
          <p:cNvPr id="1028" name="Picture 4" descr="http://www.saskschools.ca/curr_content/chem30_05/graphics/6_graphics/electrolysis_wat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1457" y="2971800"/>
            <a:ext cx="3091543" cy="2705100"/>
          </a:xfrm>
          <a:prstGeom prst="rect">
            <a:avLst/>
          </a:prstGeom>
          <a:noFill/>
        </p:spPr>
      </p:pic>
      <p:pic>
        <p:nvPicPr>
          <p:cNvPr id="1030" name="Picture 6" descr="http://salksperiodictable.wikispaces.com/file/view/Sodium.png/46540687/Sodiu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752600"/>
            <a:ext cx="698500" cy="104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001000" cy="4572000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Michael Faraday carried out quantitative research into electrochemistry. (</a:t>
            </a:r>
            <a:r>
              <a:rPr lang="en-AU" b="1" u="sng" dirty="0" smtClean="0"/>
              <a:t>Faraday's Constant</a:t>
            </a:r>
            <a:r>
              <a:rPr lang="en-AU" u="sng" dirty="0" smtClean="0"/>
              <a:t> </a:t>
            </a:r>
            <a:r>
              <a:rPr lang="en-AU" dirty="0" smtClean="0"/>
              <a:t>- The charge on a mole of electrons:  </a:t>
            </a:r>
            <a:r>
              <a:rPr lang="en-AU" b="1" i="1" dirty="0" smtClean="0"/>
              <a:t>F</a:t>
            </a:r>
            <a:r>
              <a:rPr lang="en-AU" b="1" dirty="0" smtClean="0"/>
              <a:t> = 96,454.56 C) (1C = 1 amp/s)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He developed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laws of electrolysis</a:t>
            </a: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dirty="0" smtClean="0"/>
              <a:t>(and induction)</a:t>
            </a:r>
          </a:p>
          <a:p>
            <a:r>
              <a:rPr lang="en-AU" dirty="0" smtClean="0"/>
              <a:t>He introduced terms such as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anion</a:t>
            </a:r>
            <a:r>
              <a:rPr lang="en-AU" dirty="0" smtClean="0"/>
              <a:t> and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cation</a:t>
            </a:r>
            <a:r>
              <a:rPr lang="en-AU" dirty="0" smtClean="0"/>
              <a:t> to explain what was happening in terms of particle theory.</a:t>
            </a:r>
          </a:p>
          <a:p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Faraday’s laws for electrolysis </a:t>
            </a:r>
            <a:r>
              <a:rPr lang="en-AU" dirty="0" smtClean="0"/>
              <a:t>were:</a:t>
            </a:r>
          </a:p>
          <a:p>
            <a:pPr lvl="1"/>
            <a:r>
              <a:rPr lang="en-AU" sz="2000" i="1" dirty="0" smtClean="0"/>
              <a:t>1 . The quantity of a substance produced by electrolysis is proportional to the quantity of electricity used.</a:t>
            </a:r>
          </a:p>
          <a:p>
            <a:pPr lvl="1"/>
            <a:r>
              <a:rPr lang="en-AU" sz="2000" i="1" dirty="0" smtClean="0"/>
              <a:t>2. For a given quantity of electricity the quantity of substance produced is proportional to its weight.</a:t>
            </a:r>
            <a:endParaRPr lang="en-US" sz="20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Faraday(1791-1867)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601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More about Faraday’s Laws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819400"/>
                <a:gridCol w="4191000"/>
              </a:tblGrid>
              <a:tr h="533400">
                <a:tc>
                  <a:txBody>
                    <a:bodyPr/>
                    <a:lstStyle/>
                    <a:p>
                      <a:r>
                        <a:rPr lang="en-AU" dirty="0" smtClean="0"/>
                        <a:t>Scientist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Outline of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Analysis </a:t>
                      </a:r>
                      <a:r>
                        <a:rPr lang="en-AU" sz="1400" dirty="0" smtClean="0"/>
                        <a:t>(How each scientist used</a:t>
                      </a:r>
                      <a:r>
                        <a:rPr lang="en-AU" sz="1400" baseline="0" dirty="0" smtClean="0"/>
                        <a:t> previous work to further understanding of </a:t>
                      </a:r>
                      <a:r>
                        <a:rPr lang="en-AU" sz="1400" baseline="0" smtClean="0"/>
                        <a:t>e- reactions)</a:t>
                      </a:r>
                      <a:endParaRPr lang="en-US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AU" dirty="0" smtClean="0"/>
                        <a:t>Galvani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AU" dirty="0" smtClean="0"/>
                        <a:t>Volta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AU" dirty="0" smtClean="0"/>
                        <a:t>Davy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AU" dirty="0" smtClean="0"/>
                        <a:t>Faraday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the impact?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791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r>
              <a:rPr lang="en-AU" b="1" dirty="0" smtClean="0"/>
              <a:t> and </a:t>
            </a:r>
            <a:r>
              <a:rPr lang="en-A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analyse</a:t>
            </a:r>
            <a:r>
              <a:rPr lang="en-AU" b="1" dirty="0" smtClean="0"/>
              <a:t> the impact of the work of Galvani, Volta, Davy and Faraday in understanding electron transfer reactions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468</TotalTime>
  <Words>186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Early Electrochemistry</vt:lpstr>
      <vt:lpstr>Galvani (1737-1798)</vt:lpstr>
      <vt:lpstr>Volta (1745-1827)</vt:lpstr>
      <vt:lpstr>Davy(1778-1825)</vt:lpstr>
      <vt:lpstr>Faraday(1791-1867)</vt:lpstr>
      <vt:lpstr>What is the impact?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Electrochemistry</dc:title>
  <dc:creator>robert_slider</dc:creator>
  <cp:lastModifiedBy>Anti-Virus Installation</cp:lastModifiedBy>
  <cp:revision>50</cp:revision>
  <dcterms:created xsi:type="dcterms:W3CDTF">2010-06-08T01:52:29Z</dcterms:created>
  <dcterms:modified xsi:type="dcterms:W3CDTF">2010-06-08T09:49:59Z</dcterms:modified>
</cp:coreProperties>
</file>