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2" r:id="rId4"/>
    <p:sldId id="258" r:id="rId5"/>
    <p:sldId id="259" r:id="rId6"/>
    <p:sldId id="271" r:id="rId7"/>
    <p:sldId id="260" r:id="rId8"/>
    <p:sldId id="262" r:id="rId9"/>
    <p:sldId id="273" r:id="rId10"/>
    <p:sldId id="274" r:id="rId11"/>
    <p:sldId id="261" r:id="rId12"/>
    <p:sldId id="266" r:id="rId13"/>
    <p:sldId id="276" r:id="rId14"/>
    <p:sldId id="270" r:id="rId15"/>
    <p:sldId id="263" r:id="rId16"/>
    <p:sldId id="264" r:id="rId17"/>
    <p:sldId id="265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85800" y="1143000"/>
            <a:ext cx="7772400" cy="4572000"/>
            <a:chOff x="1371600" y="1143000"/>
            <a:chExt cx="7772400" cy="5715000"/>
          </a:xfrm>
          <a:effectLst>
            <a:reflection blurRad="6350" stA="50000" endA="300" endPos="15500" dist="50800" dir="5400000" sy="-100000" algn="bl" rotWithShape="0"/>
          </a:effectLst>
        </p:grpSpPr>
        <p:sp>
          <p:nvSpPr>
            <p:cNvPr id="8" name="Rectangle 7"/>
            <p:cNvSpPr/>
            <p:nvPr/>
          </p:nvSpPr>
          <p:spPr>
            <a:xfrm>
              <a:off x="1371600" y="1143000"/>
              <a:ext cx="7772400" cy="57150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600200" y="1371600"/>
              <a:ext cx="7315200" cy="54864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28800" y="1600200"/>
              <a:ext cx="6858000" cy="52578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676401"/>
            <a:ext cx="6400800" cy="192405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3500">
                    <a:srgbClr val="F1F1F1"/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039737"/>
            <a:ext cx="6400800" cy="1522862"/>
          </a:xfrm>
        </p:spPr>
        <p:txBody>
          <a:bodyPr vert="horz" lIns="91440" tIns="45720" rIns="91440" bIns="45720" rtlCol="0">
            <a:normAutofit/>
            <a:scene3d>
              <a:camera prst="orthographicFront"/>
              <a:lightRig rig="balanced" dir="t">
                <a:rot lat="0" lon="0" rev="4200000"/>
              </a:lightRig>
            </a:scene3d>
            <a:sp3d extrusionH="31750" prstMaterial="metal">
              <a:bevelT w="25400" h="12700" prst="softRound"/>
            </a:sp3d>
          </a:bodyPr>
          <a:lstStyle>
            <a:lvl1pPr marL="0" indent="0" algn="ctr" defTabSz="914400" rtl="0" eaLnBrk="1" latinLnBrk="0" hangingPunct="1">
              <a:spcBef>
                <a:spcPts val="1500"/>
              </a:spcBef>
              <a:buClr>
                <a:schemeClr val="bg1">
                  <a:lumMod val="65000"/>
                </a:schemeClr>
              </a:buClr>
              <a:buSzPct val="80000"/>
              <a:buFont typeface="Wingdings 2" pitchFamily="18" charset="2"/>
              <a:buNone/>
              <a:defRPr sz="2000" b="0" kern="120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67400" y="6574536"/>
            <a:ext cx="2133600" cy="274320"/>
          </a:xfrm>
        </p:spPr>
        <p:txBody>
          <a:bodyPr/>
          <a:lstStyle/>
          <a:p>
            <a:fld id="{7621A9DB-66A4-4352-BD8F-6B0973D3AD3B}" type="datetimeFigureOut">
              <a:rPr lang="en-US" smtClean="0"/>
              <a:pPr/>
              <a:t>6/9/2008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43000" y="6574536"/>
            <a:ext cx="2895600" cy="274320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78240" y="6574536"/>
            <a:ext cx="365760" cy="274320"/>
          </a:xfrm>
        </p:spPr>
        <p:txBody>
          <a:bodyPr/>
          <a:lstStyle/>
          <a:p>
            <a:fld id="{44454D9B-A919-4D71-9349-31AA5809CA81}" type="slidenum">
              <a:rPr lang="en-AU" smtClean="0"/>
              <a:pPr/>
              <a:t>‹#›</a:t>
            </a:fld>
            <a:endParaRPr lang="en-AU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2286000" y="3794763"/>
            <a:ext cx="4572000" cy="1588"/>
          </a:xfrm>
          <a:prstGeom prst="line">
            <a:avLst/>
          </a:prstGeom>
          <a:ln w="28575">
            <a:gradFill>
              <a:gsLst>
                <a:gs pos="0">
                  <a:srgbClr val="BEBFBF"/>
                </a:gs>
                <a:gs pos="100000">
                  <a:srgbClr val="F1F1F1"/>
                </a:gs>
              </a:gsLst>
              <a:lin ang="5400000" scaled="0"/>
            </a:gradFill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1A9DB-66A4-4352-BD8F-6B0973D3AD3B}" type="datetimeFigureOut">
              <a:rPr lang="en-US" smtClean="0"/>
              <a:pPr/>
              <a:t>6/9/2008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54D9B-A919-4D71-9349-31AA5809CA8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143000"/>
            <a:ext cx="7772400" cy="5715000"/>
            <a:chOff x="1371600" y="1143000"/>
            <a:chExt cx="7772400" cy="5715000"/>
          </a:xfrm>
        </p:grpSpPr>
        <p:sp>
          <p:nvSpPr>
            <p:cNvPr id="8" name="Rectangle 7"/>
            <p:cNvSpPr/>
            <p:nvPr/>
          </p:nvSpPr>
          <p:spPr>
            <a:xfrm>
              <a:off x="1371600" y="1143000"/>
              <a:ext cx="7772400" cy="57150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600200" y="1371600"/>
              <a:ext cx="7315200" cy="54864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28800" y="1600200"/>
              <a:ext cx="6858000" cy="52578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828801"/>
            <a:ext cx="6553200" cy="45447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81600" y="6574536"/>
            <a:ext cx="2133600" cy="274320"/>
          </a:xfrm>
        </p:spPr>
        <p:txBody>
          <a:bodyPr/>
          <a:lstStyle/>
          <a:p>
            <a:fld id="{7621A9DB-66A4-4352-BD8F-6B0973D3AD3B}" type="datetimeFigureOut">
              <a:rPr lang="en-US" smtClean="0"/>
              <a:pPr/>
              <a:t>6/9/2008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74536"/>
            <a:ext cx="2895600" cy="274320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54D9B-A919-4D71-9349-31AA5809CA81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1" name="Rectangle 10"/>
          <p:cNvSpPr/>
          <p:nvPr/>
        </p:nvSpPr>
        <p:spPr>
          <a:xfrm flipV="1">
            <a:off x="8366760" y="0"/>
            <a:ext cx="777240" cy="6858000"/>
          </a:xfrm>
          <a:prstGeom prst="rect">
            <a:avLst/>
          </a:prstGeom>
          <a:gradFill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12" name="Straight Connector 11"/>
          <p:cNvCxnSpPr/>
          <p:nvPr/>
        </p:nvCxnSpPr>
        <p:spPr>
          <a:xfrm rot="5400000">
            <a:off x="4940146" y="3428206"/>
            <a:ext cx="6858000" cy="1588"/>
          </a:xfrm>
          <a:prstGeom prst="line">
            <a:avLst/>
          </a:prstGeom>
          <a:ln w="57150">
            <a:gradFill>
              <a:gsLst>
                <a:gs pos="0">
                  <a:srgbClr val="BEBFBF"/>
                </a:gs>
                <a:gs pos="100000">
                  <a:srgbClr val="F1F1F1"/>
                </a:gs>
              </a:gsLst>
              <a:lin ang="5400000" scaled="0"/>
            </a:gradFill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409296" y="152400"/>
            <a:ext cx="734704" cy="5851525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1A9DB-66A4-4352-BD8F-6B0973D3AD3B}" type="datetimeFigureOut">
              <a:rPr lang="en-US" smtClean="0"/>
              <a:pPr/>
              <a:t>6/9/2008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54D9B-A919-4D71-9349-31AA5809CA8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1143000"/>
            <a:ext cx="7772400" cy="2743200"/>
            <a:chOff x="0" y="1143000"/>
            <a:chExt cx="7772400" cy="2743200"/>
          </a:xfrm>
        </p:grpSpPr>
        <p:sp>
          <p:nvSpPr>
            <p:cNvPr id="9" name="Rectangle 8"/>
            <p:cNvSpPr/>
            <p:nvPr/>
          </p:nvSpPr>
          <p:spPr>
            <a:xfrm>
              <a:off x="0" y="1143000"/>
              <a:ext cx="7772400" cy="27432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0" y="1371600"/>
              <a:ext cx="7543800" cy="22860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0" y="1600200"/>
              <a:ext cx="7315200" cy="18288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600200"/>
            <a:ext cx="6858000" cy="11430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 cap="none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3500">
                    <a:srgbClr val="F1F1F1"/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2756848"/>
            <a:ext cx="6858000" cy="640080"/>
          </a:xfrm>
        </p:spPr>
        <p:txBody>
          <a:bodyPr vert="horz" lIns="91440" tIns="45720" rIns="91440" bIns="45720" rtlCol="0" anchor="t" anchorCtr="0">
            <a:normAutofit/>
            <a:scene3d>
              <a:camera prst="orthographicFront"/>
              <a:lightRig rig="balanced" dir="t">
                <a:rot lat="0" lon="0" rev="4200000"/>
              </a:lightRig>
            </a:scene3d>
            <a:sp3d extrusionH="31750" prstMaterial="metal">
              <a:bevelT w="25400" h="12700" prst="softRound"/>
            </a:sp3d>
          </a:bodyPr>
          <a:lstStyle>
            <a:lvl1pPr marL="0" indent="0">
              <a:buNone/>
              <a:defRPr sz="1600" b="0" kern="120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1500"/>
              </a:spcBef>
              <a:buClr>
                <a:schemeClr val="bg1">
                  <a:lumMod val="65000"/>
                </a:schemeClr>
              </a:buClr>
              <a:buSzPct val="80000"/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0" y="6574536"/>
            <a:ext cx="2133600" cy="274320"/>
          </a:xfrm>
        </p:spPr>
        <p:txBody>
          <a:bodyPr/>
          <a:lstStyle/>
          <a:p>
            <a:fld id="{7621A9DB-66A4-4352-BD8F-6B0973D3AD3B}" type="datetimeFigureOut">
              <a:rPr lang="en-US" smtClean="0"/>
              <a:pPr/>
              <a:t>6/9/2008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" y="6574536"/>
            <a:ext cx="2895600" cy="274320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78240" y="6574536"/>
            <a:ext cx="365760" cy="274320"/>
          </a:xfrm>
        </p:spPr>
        <p:txBody>
          <a:bodyPr/>
          <a:lstStyle/>
          <a:p>
            <a:fld id="{44454D9B-A919-4D71-9349-31AA5809CA8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57400" y="1828800"/>
            <a:ext cx="3108960" cy="454470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76536" y="1828800"/>
            <a:ext cx="3108960" cy="454470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1A9DB-66A4-4352-BD8F-6B0973D3AD3B}" type="datetimeFigureOut">
              <a:rPr lang="en-US" smtClean="0"/>
              <a:pPr/>
              <a:t>6/9/2008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54D9B-A919-4D71-9349-31AA5809CA8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46288" y="1825934"/>
            <a:ext cx="3108960" cy="639762"/>
          </a:xfrm>
        </p:spPr>
        <p:txBody>
          <a:bodyPr anchor="b">
            <a:normAutofit/>
          </a:bodyPr>
          <a:lstStyle>
            <a:lvl1pPr marL="0" indent="0" algn="ctr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46288" y="2667000"/>
            <a:ext cx="3108960" cy="3720152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392103" y="1825934"/>
            <a:ext cx="3108960" cy="639762"/>
          </a:xfrm>
        </p:spPr>
        <p:txBody>
          <a:bodyPr anchor="b">
            <a:normAutofit/>
          </a:bodyPr>
          <a:lstStyle>
            <a:lvl1pPr marL="0" indent="0" algn="ctr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92103" y="2667000"/>
            <a:ext cx="3108960" cy="3720152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1A9DB-66A4-4352-BD8F-6B0973D3AD3B}" type="datetimeFigureOut">
              <a:rPr lang="en-US" smtClean="0"/>
              <a:pPr/>
              <a:t>6/9/2008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54D9B-A919-4D71-9349-31AA5809CA81}" type="slidenum">
              <a:rPr lang="en-AU" smtClean="0"/>
              <a:pPr/>
              <a:t>‹#›</a:t>
            </a:fld>
            <a:endParaRPr lang="en-AU"/>
          </a:p>
        </p:txBody>
      </p:sp>
      <p:cxnSp>
        <p:nvCxnSpPr>
          <p:cNvPr id="10" name="Straight Connector 9"/>
          <p:cNvCxnSpPr/>
          <p:nvPr/>
        </p:nvCxnSpPr>
        <p:spPr>
          <a:xfrm rot="10800000">
            <a:off x="2071048" y="2548267"/>
            <a:ext cx="6400800" cy="1588"/>
          </a:xfrm>
          <a:prstGeom prst="line">
            <a:avLst/>
          </a:prstGeom>
          <a:ln w="28575">
            <a:gradFill>
              <a:gsLst>
                <a:gs pos="0">
                  <a:srgbClr val="BEBFBF"/>
                </a:gs>
                <a:gs pos="100000">
                  <a:srgbClr val="F1F1F1"/>
                </a:gs>
              </a:gsLst>
              <a:lin ang="5400000" scaled="0"/>
            </a:gradFill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1A9DB-66A4-4352-BD8F-6B0973D3AD3B}" type="datetimeFigureOut">
              <a:rPr lang="en-US" smtClean="0"/>
              <a:pPr/>
              <a:t>6/9/2008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54D9B-A919-4D71-9349-31AA5809CA8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1"/>
          <p:cNvGrpSpPr/>
          <p:nvPr/>
        </p:nvGrpSpPr>
        <p:grpSpPr>
          <a:xfrm>
            <a:off x="0" y="0"/>
            <a:ext cx="9144000" cy="6400800"/>
            <a:chOff x="0" y="457200"/>
            <a:chExt cx="9144000" cy="6400800"/>
          </a:xfrm>
          <a:effectLst>
            <a:reflection blurRad="6350" stA="50000" endA="300" endPos="6000" dist="50800" dir="5400000" sy="-100000" algn="bl" rotWithShape="0"/>
          </a:effectLst>
        </p:grpSpPr>
        <p:sp>
          <p:nvSpPr>
            <p:cNvPr id="11" name="Rectangle 10"/>
            <p:cNvSpPr/>
            <p:nvPr/>
          </p:nvSpPr>
          <p:spPr>
            <a:xfrm>
              <a:off x="0" y="457200"/>
              <a:ext cx="9144000" cy="64008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228600" y="685800"/>
              <a:ext cx="8686800" cy="61722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457200" y="914400"/>
              <a:ext cx="8229600" cy="5943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85800" y="1143000"/>
              <a:ext cx="7772400" cy="57150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914400" y="1371600"/>
              <a:ext cx="7315200" cy="54864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143000" y="1600200"/>
              <a:ext cx="6858000" cy="52578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867400" y="6574536"/>
            <a:ext cx="2133600" cy="274320"/>
          </a:xfrm>
        </p:spPr>
        <p:txBody>
          <a:bodyPr/>
          <a:lstStyle/>
          <a:p>
            <a:fld id="{7621A9DB-66A4-4352-BD8F-6B0973D3AD3B}" type="datetimeFigureOut">
              <a:rPr lang="en-US" smtClean="0"/>
              <a:pPr/>
              <a:t>6/9/2008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143000" y="6574536"/>
            <a:ext cx="2895600" cy="274320"/>
          </a:xfrm>
        </p:spPr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54D9B-A919-4D71-9349-31AA5809CA8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371600" y="1143000"/>
            <a:ext cx="7772400" cy="5257800"/>
            <a:chOff x="1371600" y="1143000"/>
            <a:chExt cx="7772400" cy="5715000"/>
          </a:xfrm>
          <a:effectLst>
            <a:reflection blurRad="6350" stA="50000" endA="300" endPos="6000" dist="50800" dir="5400000" sy="-100000" algn="bl" rotWithShape="0"/>
          </a:effectLst>
        </p:grpSpPr>
        <p:sp>
          <p:nvSpPr>
            <p:cNvPr id="9" name="Rectangle 8"/>
            <p:cNvSpPr/>
            <p:nvPr/>
          </p:nvSpPr>
          <p:spPr>
            <a:xfrm>
              <a:off x="1371600" y="1143000"/>
              <a:ext cx="7772400" cy="57150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00200" y="1371600"/>
              <a:ext cx="7315200" cy="54864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28800" y="1600200"/>
              <a:ext cx="6858000" cy="52578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828800"/>
            <a:ext cx="4926013" cy="4343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2133600"/>
            <a:ext cx="1371600" cy="38862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1A9DB-66A4-4352-BD8F-6B0973D3AD3B}" type="datetimeFigureOut">
              <a:rPr lang="en-US" smtClean="0"/>
              <a:pPr/>
              <a:t>6/9/2008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54D9B-A919-4D71-9349-31AA5809CA81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3" name="Rectangle 12"/>
          <p:cNvSpPr/>
          <p:nvPr/>
        </p:nvSpPr>
        <p:spPr>
          <a:xfrm rot="5400000">
            <a:off x="3268981" y="-3268981"/>
            <a:ext cx="777240" cy="73152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14" name="Straight Connector 13"/>
          <p:cNvCxnSpPr/>
          <p:nvPr/>
        </p:nvCxnSpPr>
        <p:spPr>
          <a:xfrm rot="10800000">
            <a:off x="1" y="789296"/>
            <a:ext cx="7315200" cy="1588"/>
          </a:xfrm>
          <a:prstGeom prst="line">
            <a:avLst/>
          </a:prstGeom>
          <a:ln w="57150">
            <a:gradFill>
              <a:gsLst>
                <a:gs pos="0">
                  <a:srgbClr val="BEBFBF"/>
                </a:gs>
                <a:gs pos="100000">
                  <a:srgbClr val="F1F1F1"/>
                </a:gs>
              </a:gsLst>
              <a:lin ang="5400000" scaled="0"/>
            </a:gradFill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94678"/>
            <a:ext cx="7315200" cy="778778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114300">
                    <a:srgbClr val="F1F1F1"/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 rot="5400000">
            <a:off x="3268980" y="-3268981"/>
            <a:ext cx="777240" cy="73152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rot="10800000">
            <a:off x="0" y="789296"/>
            <a:ext cx="7315200" cy="1588"/>
          </a:xfrm>
          <a:prstGeom prst="line">
            <a:avLst/>
          </a:prstGeom>
          <a:ln w="57150">
            <a:gradFill>
              <a:gsLst>
                <a:gs pos="0">
                  <a:srgbClr val="BEBFBF"/>
                </a:gs>
                <a:gs pos="100000">
                  <a:srgbClr val="F1F1F1"/>
                </a:gs>
              </a:gsLst>
              <a:lin ang="5400000" scaled="0"/>
            </a:gradFill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13"/>
          <p:cNvGrpSpPr/>
          <p:nvPr/>
        </p:nvGrpSpPr>
        <p:grpSpPr>
          <a:xfrm>
            <a:off x="1371600" y="1143000"/>
            <a:ext cx="7772400" cy="5257800"/>
            <a:chOff x="1371600" y="1143000"/>
            <a:chExt cx="7772400" cy="5715000"/>
          </a:xfrm>
          <a:effectLst>
            <a:reflection blurRad="6350" stA="50000" endA="300" endPos="6000" dist="50800" dir="5400000" sy="-100000" algn="bl" rotWithShape="0"/>
          </a:effectLst>
        </p:grpSpPr>
        <p:sp>
          <p:nvSpPr>
            <p:cNvPr id="15" name="Rectangle 14"/>
            <p:cNvSpPr/>
            <p:nvPr/>
          </p:nvSpPr>
          <p:spPr>
            <a:xfrm>
              <a:off x="1371600" y="1143000"/>
              <a:ext cx="7772400" cy="57150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600200" y="1371600"/>
              <a:ext cx="7315200" cy="54864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828800" y="1600200"/>
              <a:ext cx="6858000" cy="52578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1440"/>
            <a:ext cx="7315200" cy="77724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114300">
                    <a:srgbClr val="F1F1F1"/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75304" y="1828800"/>
            <a:ext cx="4928616" cy="4562856"/>
          </a:xfrm>
          <a:effectLst>
            <a:reflection blurRad="6350" stA="50000" endA="300" endPos="6000" dist="50800" dir="5400000" sy="-100000" algn="bl" rotWithShape="0"/>
            <a:softEdge rad="317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2130552"/>
            <a:ext cx="1371600" cy="3886200"/>
          </a:xfrm>
        </p:spPr>
        <p:txBody>
          <a:bodyPr vert="horz" lIns="91440" tIns="45720" rIns="91440" bIns="45720" rtlCol="0">
            <a:normAutofit/>
            <a:scene3d>
              <a:camera prst="orthographicFront"/>
              <a:lightRig rig="balanced" dir="t">
                <a:rot lat="0" lon="0" rev="4200000"/>
              </a:lightRig>
            </a:scene3d>
            <a:sp3d extrusionH="57150" prstMaterial="metal">
              <a:bevelT w="25400" h="12700" prst="softRound"/>
            </a:sp3d>
          </a:bodyPr>
          <a:lstStyle>
            <a:lvl1pPr marL="0" indent="0">
              <a:buNone/>
              <a:defRPr sz="1400" b="0" kern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1500"/>
              </a:spcBef>
              <a:buClr>
                <a:schemeClr val="bg1">
                  <a:lumMod val="65000"/>
                </a:schemeClr>
              </a:buClr>
              <a:buSzPct val="80000"/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1A9DB-66A4-4352-BD8F-6B0973D3AD3B}" type="datetimeFigureOut">
              <a:rPr lang="en-US" smtClean="0"/>
              <a:pPr/>
              <a:t>6/9/2008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54D9B-A919-4D71-9349-31AA5809CA8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4"/>
          <p:cNvGrpSpPr/>
          <p:nvPr/>
        </p:nvGrpSpPr>
        <p:grpSpPr>
          <a:xfrm>
            <a:off x="1371600" y="1143000"/>
            <a:ext cx="7772400" cy="5715000"/>
            <a:chOff x="1371600" y="1143000"/>
            <a:chExt cx="7772400" cy="5715000"/>
          </a:xfrm>
        </p:grpSpPr>
        <p:sp>
          <p:nvSpPr>
            <p:cNvPr id="11" name="Rectangle 10"/>
            <p:cNvSpPr/>
            <p:nvPr/>
          </p:nvSpPr>
          <p:spPr>
            <a:xfrm>
              <a:off x="1371600" y="1143000"/>
              <a:ext cx="7772400" cy="57150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600200" y="1371600"/>
              <a:ext cx="7315200" cy="54864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828800" y="1600200"/>
              <a:ext cx="6858000" cy="52578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>
            <a:off x="0" y="0"/>
            <a:ext cx="777240" cy="6858000"/>
          </a:xfrm>
          <a:prstGeom prst="rect">
            <a:avLst/>
          </a:prstGeom>
          <a:gradFill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alpha val="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57400" y="1828800"/>
            <a:ext cx="6400800" cy="45447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balanced" dir="t">
                <a:rot lat="0" lon="0" rev="4200000"/>
              </a:lightRig>
            </a:scene3d>
            <a:sp3d extrusionH="31750" prstMaterial="metal">
              <a:bevelT w="25400" h="12700" prst="softRound"/>
            </a:sp3d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78240" y="6574536"/>
            <a:ext cx="365760" cy="274320"/>
          </a:xfrm>
          <a:prstGeom prst="rect">
            <a:avLst/>
          </a:prstGeom>
        </p:spPr>
        <p:txBody>
          <a:bodyPr vert="horz" lIns="45720" tIns="45720" rIns="45720" bIns="45720" rtlCol="0" anchor="ctr"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4454D9B-A919-4D71-9349-31AA5809CA81}" type="slidenum">
              <a:rPr lang="en-AU" smtClean="0"/>
              <a:pPr/>
              <a:t>‹#›</a:t>
            </a:fld>
            <a:endParaRPr lang="en-A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2667000" y="3429000"/>
            <a:ext cx="6858000" cy="1588"/>
          </a:xfrm>
          <a:prstGeom prst="line">
            <a:avLst/>
          </a:prstGeom>
          <a:ln w="57150">
            <a:gradFill>
              <a:gsLst>
                <a:gs pos="0">
                  <a:srgbClr val="BEBFBF"/>
                </a:gs>
                <a:gs pos="100000">
                  <a:srgbClr val="F1F1F1"/>
                </a:gs>
              </a:gsLst>
              <a:lin ang="5400000" scaled="0"/>
            </a:gradFill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Date Placeholder 15"/>
          <p:cNvSpPr>
            <a:spLocks noGrp="1"/>
          </p:cNvSpPr>
          <p:nvPr>
            <p:ph type="dt" sz="half" idx="2"/>
          </p:nvPr>
        </p:nvSpPr>
        <p:spPr>
          <a:xfrm>
            <a:off x="6553200" y="6574536"/>
            <a:ext cx="2133600" cy="27432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621A9DB-66A4-4352-BD8F-6B0973D3AD3B}" type="datetimeFigureOut">
              <a:rPr lang="en-US" smtClean="0"/>
              <a:pPr/>
              <a:t>6/9/2008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1828800" y="6574536"/>
            <a:ext cx="2895600" cy="274320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16200000">
            <a:off x="-2660177" y="3005919"/>
            <a:ext cx="6248400" cy="84616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1">
              <a:lumMod val="75000"/>
              <a:lumOff val="25000"/>
            </a:schemeClr>
          </a:solidFill>
          <a:effectLst>
            <a:innerShdw blurRad="63500">
              <a:srgbClr val="F1F1F1"/>
            </a:inn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1500"/>
        </a:spcBef>
        <a:buClr>
          <a:schemeClr val="tx1">
            <a:lumMod val="50000"/>
            <a:lumOff val="50000"/>
          </a:schemeClr>
        </a:buClr>
        <a:buSzPct val="80000"/>
        <a:buFont typeface="Wingdings" pitchFamily="2" charset="2"/>
        <a:buChar char=""/>
        <a:defRPr sz="2000" b="0" kern="1200">
          <a:solidFill>
            <a:schemeClr val="tx1">
              <a:lumMod val="65000"/>
              <a:lumOff val="35000"/>
            </a:schemeClr>
          </a:solidFill>
          <a:effectLst/>
          <a:latin typeface="+mn-lt"/>
          <a:ea typeface="+mn-ea"/>
          <a:cs typeface="+mn-cs"/>
        </a:defRPr>
      </a:lvl1pPr>
      <a:lvl2pPr marL="682625" indent="-341313" algn="l" defTabSz="914400" rtl="0" eaLnBrk="1" latinLnBrk="0" hangingPunct="1">
        <a:spcBef>
          <a:spcPts val="1500"/>
        </a:spcBef>
        <a:buClr>
          <a:schemeClr val="tx1">
            <a:lumMod val="50000"/>
            <a:lumOff val="50000"/>
          </a:schemeClr>
        </a:buClr>
        <a:buSzPct val="100000"/>
        <a:buFont typeface="Wingdings" pitchFamily="2" charset="2"/>
        <a:buChar char=""/>
        <a:defRPr sz="1800" b="0" kern="1200">
          <a:solidFill>
            <a:schemeClr val="tx1">
              <a:lumMod val="65000"/>
              <a:lumOff val="35000"/>
            </a:schemeClr>
          </a:solidFill>
          <a:effectLst/>
          <a:latin typeface="+mn-lt"/>
          <a:ea typeface="+mn-ea"/>
          <a:cs typeface="+mn-cs"/>
        </a:defRPr>
      </a:lvl2pPr>
      <a:lvl3pPr marL="1023938" indent="-341313" algn="l" defTabSz="914400" rtl="0" eaLnBrk="1" latinLnBrk="0" hangingPunct="1">
        <a:spcBef>
          <a:spcPts val="1500"/>
        </a:spcBef>
        <a:buClr>
          <a:schemeClr val="tx1">
            <a:lumMod val="50000"/>
            <a:lumOff val="50000"/>
          </a:schemeClr>
        </a:buClr>
        <a:buSzPct val="80000"/>
        <a:buFont typeface="Wingdings" pitchFamily="2" charset="2"/>
        <a:buChar char=""/>
        <a:defRPr sz="1800" b="0" kern="1200">
          <a:solidFill>
            <a:schemeClr val="tx1">
              <a:lumMod val="65000"/>
              <a:lumOff val="35000"/>
            </a:schemeClr>
          </a:solidFill>
          <a:effectLst/>
          <a:latin typeface="+mn-lt"/>
          <a:ea typeface="+mn-ea"/>
          <a:cs typeface="+mn-cs"/>
        </a:defRPr>
      </a:lvl3pPr>
      <a:lvl4pPr marL="1377950" indent="-354013" algn="l" defTabSz="914400" rtl="0" eaLnBrk="1" latinLnBrk="0" hangingPunct="1">
        <a:spcBef>
          <a:spcPts val="1500"/>
        </a:spcBef>
        <a:buClr>
          <a:schemeClr val="tx1">
            <a:lumMod val="50000"/>
            <a:lumOff val="50000"/>
          </a:schemeClr>
        </a:buClr>
        <a:buSzPct val="100000"/>
        <a:buFont typeface="Wingdings" pitchFamily="2" charset="2"/>
        <a:buChar char=""/>
        <a:defRPr sz="1800" b="0" kern="1200">
          <a:solidFill>
            <a:schemeClr val="tx1">
              <a:lumMod val="65000"/>
              <a:lumOff val="35000"/>
            </a:schemeClr>
          </a:solidFill>
          <a:effectLst/>
          <a:latin typeface="+mn-lt"/>
          <a:ea typeface="+mn-ea"/>
          <a:cs typeface="+mn-cs"/>
        </a:defRPr>
      </a:lvl4pPr>
      <a:lvl5pPr marL="1719263" indent="-341313" algn="l" defTabSz="914400" rtl="0" eaLnBrk="1" latinLnBrk="0" hangingPunct="1">
        <a:spcBef>
          <a:spcPts val="1500"/>
        </a:spcBef>
        <a:buClr>
          <a:schemeClr val="tx1">
            <a:lumMod val="50000"/>
            <a:lumOff val="50000"/>
          </a:schemeClr>
        </a:buClr>
        <a:buSzPct val="80000"/>
        <a:buFont typeface="Wingdings" pitchFamily="2" charset="2"/>
        <a:buChar char=""/>
        <a:defRPr sz="1800" b="0" kern="1200">
          <a:solidFill>
            <a:schemeClr val="tx1">
              <a:lumMod val="65000"/>
              <a:lumOff val="35000"/>
            </a:schemeClr>
          </a:solidFill>
          <a:effectLst/>
          <a:latin typeface="+mn-lt"/>
          <a:ea typeface="+mn-ea"/>
          <a:cs typeface="+mn-cs"/>
        </a:defRPr>
      </a:lvl5pPr>
      <a:lvl6pPr marL="2057400" indent="-349250" algn="l" defTabSz="914400" rtl="0" eaLnBrk="1" latinLnBrk="0" hangingPunct="1">
        <a:spcBef>
          <a:spcPts val="1500"/>
        </a:spcBef>
        <a:buClr>
          <a:schemeClr val="tx1">
            <a:lumMod val="50000"/>
            <a:lumOff val="50000"/>
          </a:schemeClr>
        </a:buClr>
        <a:buSzPct val="100000"/>
        <a:buFont typeface="Wingdings" pitchFamily="2" charset="2"/>
        <a:buChar char=""/>
        <a:defRPr sz="1800" b="0" kern="1200">
          <a:solidFill>
            <a:schemeClr val="tx1">
              <a:lumMod val="65000"/>
              <a:lumOff val="35000"/>
            </a:schemeClr>
          </a:solidFill>
          <a:effectLst/>
          <a:latin typeface="+mn-lt"/>
          <a:ea typeface="+mn-ea"/>
          <a:cs typeface="+mn-cs"/>
        </a:defRPr>
      </a:lvl6pPr>
      <a:lvl7pPr marL="2406650" indent="-349250" algn="l" defTabSz="914400" rtl="0" eaLnBrk="1" latinLnBrk="0" hangingPunct="1">
        <a:spcBef>
          <a:spcPts val="1500"/>
        </a:spcBef>
        <a:buClr>
          <a:schemeClr val="tx1">
            <a:lumMod val="50000"/>
            <a:lumOff val="50000"/>
          </a:schemeClr>
        </a:buClr>
        <a:buSzPct val="80000"/>
        <a:buFont typeface="Wingdings" pitchFamily="2" charset="2"/>
        <a:buChar char=""/>
        <a:defRPr sz="1800" b="0" kern="1200">
          <a:solidFill>
            <a:schemeClr val="tx1">
              <a:lumMod val="65000"/>
              <a:lumOff val="35000"/>
            </a:schemeClr>
          </a:solidFill>
          <a:effectLst/>
          <a:latin typeface="+mn-lt"/>
          <a:ea typeface="+mn-ea"/>
          <a:cs typeface="+mn-cs"/>
        </a:defRPr>
      </a:lvl7pPr>
      <a:lvl8pPr marL="2743200" indent="-349250" algn="l" defTabSz="914400" rtl="0" eaLnBrk="1" latinLnBrk="0" hangingPunct="1">
        <a:spcBef>
          <a:spcPts val="15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"/>
        <a:defRPr sz="1800" b="0" kern="1200" baseline="0">
          <a:solidFill>
            <a:schemeClr val="tx1">
              <a:lumMod val="65000"/>
              <a:lumOff val="35000"/>
            </a:schemeClr>
          </a:solidFill>
          <a:effectLst/>
          <a:latin typeface="+mn-lt"/>
          <a:ea typeface="+mn-ea"/>
          <a:cs typeface="+mn-cs"/>
        </a:defRPr>
      </a:lvl8pPr>
      <a:lvl9pPr marL="3092450" indent="-349250" algn="l" defTabSz="914400" rtl="0" eaLnBrk="1" latinLnBrk="0" hangingPunct="1">
        <a:spcBef>
          <a:spcPts val="1500"/>
        </a:spcBef>
        <a:buClr>
          <a:schemeClr val="tx1">
            <a:lumMod val="50000"/>
            <a:lumOff val="50000"/>
          </a:schemeClr>
        </a:buClr>
        <a:buSzPct val="80000"/>
        <a:buFont typeface="Wingdings" pitchFamily="2" charset="2"/>
        <a:buChar char=""/>
        <a:defRPr sz="1800" b="0" kern="1200" baseline="0">
          <a:solidFill>
            <a:schemeClr val="tx1">
              <a:lumMod val="65000"/>
              <a:lumOff val="3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6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OZONE</a:t>
            </a:r>
            <a:endParaRPr lang="en-AU" sz="6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l">
              <a:buFont typeface="Arial" pitchFamily="34" charset="0"/>
              <a:buChar char="•"/>
            </a:pPr>
            <a:r>
              <a:rPr lang="en-AU" sz="28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What is ozone?</a:t>
            </a:r>
          </a:p>
          <a:p>
            <a:pPr algn="l">
              <a:buFont typeface="Arial" pitchFamily="34" charset="0"/>
              <a:buChar char="•"/>
            </a:pPr>
            <a:r>
              <a:rPr lang="en-AU" sz="28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Where is it found?</a:t>
            </a:r>
          </a:p>
          <a:p>
            <a:pPr algn="l">
              <a:buFont typeface="Arial" pitchFamily="34" charset="0"/>
              <a:buChar char="•"/>
            </a:pPr>
            <a:r>
              <a:rPr lang="en-AU" sz="28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Ozone depletion &amp; regeneration</a:t>
            </a:r>
            <a:endParaRPr lang="en-AU" sz="28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1828800" y="2133600"/>
            <a:ext cx="1600192" cy="3886200"/>
          </a:xfrm>
        </p:spPr>
        <p:txBody>
          <a:bodyPr>
            <a:normAutofit lnSpcReduction="10000"/>
          </a:bodyPr>
          <a:lstStyle/>
          <a:p>
            <a:r>
              <a:rPr lang="en-AU" sz="1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CFC = chloro fluoro carbons</a:t>
            </a:r>
          </a:p>
          <a:p>
            <a:r>
              <a:rPr lang="en-US" sz="1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Used as coolants for commercial &amp;home refrigeration units, aerosol propellants, electronic cleaning solvents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8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What are CFCs?</a:t>
            </a:r>
            <a:endParaRPr lang="en-US" sz="48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5058" name="Picture 2" descr="http://atoc.colorado.edu/~fasullo/pjw_class/images/CFCs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66356" y="1828800"/>
            <a:ext cx="4343400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8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CFC Depletion</a:t>
            </a:r>
            <a:endParaRPr lang="en-AU" sz="48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2" descr="http://ozoneunit.gov.mk/images/cfc-12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9806" y="2071678"/>
            <a:ext cx="6559689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What we think happens</a:t>
            </a:r>
            <a:endParaRPr lang="en-AU" sz="44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714480" y="1828800"/>
            <a:ext cx="3451880" cy="4544704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en-US" altLang="zh-CN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宋体" charset="-122"/>
                <a:cs typeface="Arial" pitchFamily="34" charset="0"/>
              </a:rPr>
              <a:t>Human activity puts </a:t>
            </a:r>
            <a:r>
              <a:rPr lang="en-US" altLang="zh-CN" sz="2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宋体" charset="-122"/>
                <a:cs typeface="Arial" pitchFamily="34" charset="0"/>
              </a:rPr>
              <a:t>chlorides and bromides</a:t>
            </a:r>
            <a:r>
              <a:rPr lang="en-US" altLang="zh-CN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宋体" charset="-122"/>
                <a:cs typeface="Arial" pitchFamily="34" charset="0"/>
              </a:rPr>
              <a:t> into the atmosphere.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altLang="zh-CN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宋体" charset="-122"/>
                <a:cs typeface="Arial" pitchFamily="34" charset="0"/>
              </a:rPr>
              <a:t>Cold conditions are present in the Polar Regions that </a:t>
            </a:r>
            <a:r>
              <a:rPr lang="en-US" altLang="zh-CN" sz="2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宋体" charset="-122"/>
                <a:cs typeface="Arial" pitchFamily="34" charset="0"/>
              </a:rPr>
              <a:t>allow the accumulation of the CFC’s</a:t>
            </a:r>
            <a:r>
              <a:rPr lang="en-US" altLang="zh-CN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宋体" charset="-122"/>
                <a:cs typeface="Arial" pitchFamily="34" charset="0"/>
              </a:rPr>
              <a:t>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altLang="zh-CN" sz="2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宋体" charset="-122"/>
                <a:cs typeface="Arial" pitchFamily="34" charset="0"/>
              </a:rPr>
              <a:t>Sunlight</a:t>
            </a:r>
            <a:r>
              <a:rPr lang="en-US" altLang="zh-CN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宋体" charset="-122"/>
                <a:cs typeface="Arial" pitchFamily="34" charset="0"/>
              </a:rPr>
              <a:t> breaks down the CFC’s</a:t>
            </a:r>
            <a:r>
              <a:rPr lang="en-US" altLang="zh-CN" dirty="0" smtClean="0">
                <a:ea typeface="宋体" charset="-122"/>
              </a:rPr>
              <a:t>. 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5376536" y="1828800"/>
            <a:ext cx="3267430" cy="4544704"/>
          </a:xfrm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en-US" altLang="zh-CN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宋体" charset="-122"/>
                <a:cs typeface="Arial" pitchFamily="34" charset="0"/>
              </a:rPr>
              <a:t>Under certain conditions atomic chlorine forms and this has a major part in the breakdown of ozone.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altLang="zh-CN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宋体" charset="-122"/>
                <a:cs typeface="Arial" pitchFamily="34" charset="0"/>
              </a:rPr>
              <a:t>The breakdown products </a:t>
            </a:r>
            <a:r>
              <a:rPr lang="en-US" altLang="zh-CN" sz="2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宋体" charset="-122"/>
                <a:cs typeface="Arial" pitchFamily="34" charset="0"/>
              </a:rPr>
              <a:t>destroy ozone</a:t>
            </a:r>
            <a:r>
              <a:rPr lang="en-US" altLang="zh-CN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宋体" charset="-122"/>
                <a:cs typeface="Arial" pitchFamily="34" charset="0"/>
              </a:rPr>
              <a:t>. The ozone is broken into oxygen molecules.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altLang="zh-CN" sz="2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宋体" charset="-122"/>
                <a:cs typeface="Arial" pitchFamily="34" charset="0"/>
              </a:rPr>
              <a:t>No more Ozone protection</a:t>
            </a:r>
            <a:r>
              <a:rPr lang="en-US" altLang="zh-CN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宋体" charset="-122"/>
                <a:cs typeface="Arial" pitchFamily="34" charset="0"/>
              </a:rPr>
              <a:t> in the stratosphere</a:t>
            </a:r>
            <a:endParaRPr lang="en-US" sz="24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8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Its a simple cycle</a:t>
            </a:r>
            <a:endParaRPr lang="en-US" sz="48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42" name="Picture 2" descr="http://gvc03c02.virtualclassroom.org/fps/Jessica/ozone_3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703034"/>
            <a:ext cx="5715040" cy="5154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8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CFCs Come From?</a:t>
            </a:r>
            <a:endParaRPr lang="en-AU" sz="48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6" name="Picture 2" descr="http://www.epa.gov/oar/oaqps/gooduphigh/images/ozon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43174" y="1728495"/>
            <a:ext cx="5337410" cy="48437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1828800" y="1571612"/>
            <a:ext cx="1528754" cy="444818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AU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Oxygen molecule split by UV radiation</a:t>
            </a:r>
          </a:p>
          <a:p>
            <a:pPr>
              <a:lnSpc>
                <a:spcPct val="90000"/>
              </a:lnSpc>
            </a:pPr>
            <a:r>
              <a:rPr lang="en-AU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Unstable Oxygen atom (radical)  forms</a:t>
            </a:r>
          </a:p>
          <a:p>
            <a:pPr>
              <a:lnSpc>
                <a:spcPct val="90000"/>
              </a:lnSpc>
            </a:pPr>
            <a:r>
              <a:rPr lang="en-AU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Atom joins with molecule to form ozone</a:t>
            </a:r>
            <a:endParaRPr lang="en-AU" sz="20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8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Ozone Regeneration</a:t>
            </a:r>
            <a:endParaRPr lang="en-AU" sz="48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2" name="Picture 2" descr="http://www.ace.mmu.ac.uk/Resources/Teaching_Packs/Key_Stage_3/Ozone_Depletion/images/0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343642" y="2000240"/>
            <a:ext cx="5485068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1828800" y="1928802"/>
            <a:ext cx="3028952" cy="4090998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AU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Ground based methods</a:t>
            </a:r>
          </a:p>
          <a:p>
            <a:pPr>
              <a:buFont typeface="Arial" pitchFamily="34" charset="0"/>
              <a:buChar char="•"/>
            </a:pPr>
            <a:r>
              <a:rPr lang="en-AU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Ozone sondes  balloon-borne instruments</a:t>
            </a:r>
          </a:p>
          <a:p>
            <a:pPr>
              <a:buFont typeface="Arial" pitchFamily="34" charset="0"/>
              <a:buChar char="•"/>
            </a:pPr>
            <a:r>
              <a:rPr lang="en-AU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Satellite data </a:t>
            </a:r>
          </a:p>
          <a:p>
            <a:pPr>
              <a:buFont typeface="Arial" pitchFamily="34" charset="0"/>
              <a:buChar char="•"/>
            </a:pPr>
            <a:r>
              <a:rPr lang="en-AU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(Total Ozone mapping Spectrometer (TOMS) </a:t>
            </a:r>
          </a:p>
          <a:p>
            <a:pPr>
              <a:buFont typeface="Arial" pitchFamily="34" charset="0"/>
              <a:buChar char="•"/>
            </a:pPr>
            <a:r>
              <a:rPr lang="en-AU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Solar Backscatter UV </a:t>
            </a:r>
            <a:endParaRPr lang="en-AU" sz="20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8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Monitoring Ozone</a:t>
            </a:r>
            <a:endParaRPr lang="en-AU" sz="48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http://www.iup.uni-bremen.de/gome/GOME_10y_logo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571612"/>
            <a:ext cx="2194183" cy="2177560"/>
          </a:xfrm>
          <a:prstGeom prst="rect">
            <a:avLst/>
          </a:prstGeom>
          <a:noFill/>
        </p:spPr>
      </p:pic>
      <p:pic>
        <p:nvPicPr>
          <p:cNvPr id="6148" name="Picture 4" descr="http://news.spirithit.com/images/uploads/environment_378/10.12.04_satellite_37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4000504"/>
            <a:ext cx="3028946" cy="21875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828800" y="1571612"/>
            <a:ext cx="1671630" cy="4448188"/>
          </a:xfrm>
        </p:spPr>
        <p:txBody>
          <a:bodyPr/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 the Montreal Protocol, 30 nations worldwide agreed to reduce usage of CFCs &amp; encouraged other countries to do so as well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8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Finding a cure</a:t>
            </a:r>
            <a:endParaRPr lang="en-AU" sz="48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0178" name="Picture 2" descr="http://maps.grida.no/library/files/archivetv07_l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5050" y="2056619"/>
            <a:ext cx="4926013" cy="38877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What is ozone?</a:t>
            </a:r>
            <a:endParaRPr lang="en-AU" sz="40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endParaRPr lang="en-AU" dirty="0" smtClean="0"/>
          </a:p>
          <a:p>
            <a:r>
              <a:rPr lang="en-AU" sz="1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An allotrope of oxygen</a:t>
            </a:r>
          </a:p>
          <a:p>
            <a:r>
              <a:rPr lang="en-AU" sz="1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It contains a coordinate covalent bond</a:t>
            </a:r>
          </a:p>
          <a:p>
            <a:r>
              <a:rPr lang="en-AU" sz="1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Is natural</a:t>
            </a:r>
          </a:p>
          <a:p>
            <a:r>
              <a:rPr lang="en-AU" sz="1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Is good &amp; bad</a:t>
            </a:r>
            <a:endParaRPr lang="en-AU" sz="18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8" name="Picture 4" descr="http://upload.wikimedia.org/wikipedia/commons/archive/7/77/20070615193132!Ozone_molecule_ball_and_stick.pn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3594" r="3594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8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Ozone Structure</a:t>
            </a:r>
            <a:endParaRPr lang="en-AU" sz="48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9698" name="Object 2"/>
          <p:cNvGraphicFramePr>
            <a:graphicFrameLocks noChangeAspect="1"/>
          </p:cNvGraphicFramePr>
          <p:nvPr>
            <p:ph idx="1"/>
          </p:nvPr>
        </p:nvGraphicFramePr>
        <p:xfrm>
          <a:off x="2071670" y="1643050"/>
          <a:ext cx="6217519" cy="4714908"/>
        </p:xfrm>
        <a:graphic>
          <a:graphicData uri="http://schemas.openxmlformats.org/presentationml/2006/ole">
            <p:oleObj spid="_x0000_s29698" name="ChemSketch" r:id="rId3" imgW="3718440" imgH="2819520" progId="ACD.ChemSketch.20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8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Ozone &amp; Oxygen</a:t>
            </a:r>
            <a:endParaRPr lang="en-AU" sz="48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AU" sz="3200" dirty="0" smtClean="0">
                <a:latin typeface="Arial" pitchFamily="34" charset="0"/>
                <a:cs typeface="Arial" pitchFamily="34" charset="0"/>
              </a:rPr>
              <a:t>Oxygen</a:t>
            </a:r>
            <a:endParaRPr lang="en-A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A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Diatomic molecule O</a:t>
            </a:r>
            <a:r>
              <a:rPr lang="en-AU" sz="2400" baseline="-25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</a:p>
          <a:p>
            <a:r>
              <a:rPr lang="en-A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Contains double covalent bond</a:t>
            </a:r>
          </a:p>
          <a:p>
            <a:r>
              <a:rPr lang="en-A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Gas @ RTP</a:t>
            </a:r>
          </a:p>
          <a:p>
            <a:r>
              <a:rPr lang="en-A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Required for life</a:t>
            </a:r>
          </a:p>
          <a:p>
            <a:endParaRPr lang="en-AU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AU" sz="3200" dirty="0" smtClean="0">
                <a:latin typeface="Arial" pitchFamily="34" charset="0"/>
                <a:cs typeface="Arial" pitchFamily="34" charset="0"/>
              </a:rPr>
              <a:t>Ozone</a:t>
            </a:r>
            <a:endParaRPr lang="en-A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AU" sz="2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Triatomic molecule O</a:t>
            </a:r>
            <a:r>
              <a:rPr lang="en-AU" sz="2400" baseline="-25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</a:p>
          <a:p>
            <a:r>
              <a:rPr lang="en-AU" sz="2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Contains double covalent bond + coordinate bond</a:t>
            </a:r>
          </a:p>
          <a:p>
            <a:r>
              <a:rPr lang="en-AU" sz="2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Gas @ RTP</a:t>
            </a:r>
          </a:p>
          <a:p>
            <a:r>
              <a:rPr lang="en-AU" sz="2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Lethal to life</a:t>
            </a:r>
            <a:endParaRPr lang="en-AU" sz="2400" dirty="0">
              <a:solidFill>
                <a:schemeClr val="accent3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5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Natural SPF</a:t>
            </a:r>
            <a:endParaRPr lang="en-AU" sz="54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http://images.channeladvisor.com/Sell/SSProfiles/20054630/Images/howozhowwork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93191" y="2285992"/>
            <a:ext cx="6226833" cy="35718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8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Good &amp; Bad Ozone</a:t>
            </a:r>
            <a:endParaRPr lang="en-AU" sz="48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AU" sz="2800" dirty="0" smtClean="0">
                <a:latin typeface="Arial" pitchFamily="34" charset="0"/>
                <a:cs typeface="Arial" pitchFamily="34" charset="0"/>
              </a:rPr>
              <a:t>Good Ozone</a:t>
            </a:r>
            <a:endParaRPr lang="en-A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AU" sz="2800" dirty="0" smtClean="0">
                <a:latin typeface="Arial" pitchFamily="34" charset="0"/>
                <a:cs typeface="Arial" pitchFamily="34" charset="0"/>
              </a:rPr>
              <a:t>Bad Ozone</a:t>
            </a:r>
            <a:endParaRPr lang="en-A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0" name="Picture 2" descr="http://www.depweb.state.pa.us/justforkids/lib/justforkids/atmospherelayerchart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57436" y="2857496"/>
            <a:ext cx="3169685" cy="3429024"/>
          </a:xfrm>
          <a:prstGeom prst="rect">
            <a:avLst/>
          </a:prstGeom>
          <a:noFill/>
        </p:spPr>
      </p:pic>
      <p:pic>
        <p:nvPicPr>
          <p:cNvPr id="12292" name="Picture 4" descr="http://www.tqnyc.org/NYC063326/lungsleaf.gif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337816" y="2882642"/>
            <a:ext cx="3207984" cy="34753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828800" y="1857364"/>
            <a:ext cx="2386010" cy="4162436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A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Occur naturally</a:t>
            </a:r>
          </a:p>
          <a:p>
            <a:pPr>
              <a:buFont typeface="Arial" pitchFamily="34" charset="0"/>
              <a:buChar char="•"/>
            </a:pPr>
            <a:r>
              <a:rPr lang="en-A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Cosmic rays break apart O</a:t>
            </a:r>
            <a:r>
              <a:rPr lang="en-AU" sz="2400" baseline="-25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</a:p>
          <a:p>
            <a:pPr>
              <a:buFont typeface="Arial" pitchFamily="34" charset="0"/>
              <a:buChar char="•"/>
            </a:pPr>
            <a:r>
              <a:rPr lang="en-A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Regeneration also occurs naturally</a:t>
            </a:r>
          </a:p>
          <a:p>
            <a:pPr>
              <a:buFont typeface="Arial" pitchFamily="34" charset="0"/>
              <a:buChar char="•"/>
            </a:pPr>
            <a:r>
              <a:rPr lang="en-A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Seems to be temperature dependent</a:t>
            </a:r>
            <a:endParaRPr lang="en-AU" sz="24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8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Ozone Holes</a:t>
            </a:r>
            <a:endParaRPr lang="en-AU" sz="48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http://ozonewatch.gsfc.nasa.gov/ozone_maps/images/climate/OZONE_D2007-12_G%5E348X348.LSH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0562" y="2143116"/>
            <a:ext cx="3714776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8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Natural Depletion</a:t>
            </a:r>
            <a:endParaRPr lang="en-AU" sz="48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http://www.ec.gc.ca/ozone/docs/uo/Primer/images/gifs/cycleE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grayscl/>
          </a:blip>
          <a:srcRect/>
          <a:stretch>
            <a:fillRect/>
          </a:stretch>
        </p:blipFill>
        <p:spPr bwMode="auto">
          <a:xfrm>
            <a:off x="3286116" y="1472394"/>
            <a:ext cx="3857652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1828800" y="1714488"/>
            <a:ext cx="2600324" cy="4305312"/>
          </a:xfrm>
        </p:spPr>
        <p:txBody>
          <a:bodyPr>
            <a:no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This is an extremely unstable configuration, radicals quickly react with other molecules or radicals to achieve the stable configuration of 4 pairs of electrons in their outermost shell</a:t>
            </a:r>
            <a:endParaRPr lang="en-AU" sz="20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8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Oxygen Free Radicals</a:t>
            </a:r>
            <a:endParaRPr lang="en-AU" sz="48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26" name="Picture 6" descr="http://www.mmscrusaders.com/newscirocks/ozone/ozone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57686" y="1857364"/>
            <a:ext cx="4562458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finity">
  <a:themeElements>
    <a:clrScheme name="Infinity">
      <a:dk1>
        <a:sysClr val="windowText" lastClr="000000"/>
      </a:dk1>
      <a:lt1>
        <a:sysClr val="window" lastClr="FFFFFF"/>
      </a:lt1>
      <a:dk2>
        <a:srgbClr val="EABB00"/>
      </a:dk2>
      <a:lt2>
        <a:srgbClr val="DEF2FA"/>
      </a:lt2>
      <a:accent1>
        <a:srgbClr val="983DB1"/>
      </a:accent1>
      <a:accent2>
        <a:srgbClr val="47D147"/>
      </a:accent2>
      <a:accent3>
        <a:srgbClr val="CC0053"/>
      </a:accent3>
      <a:accent4>
        <a:srgbClr val="EA950D"/>
      </a:accent4>
      <a:accent5>
        <a:srgbClr val="C800C8"/>
      </a:accent5>
      <a:accent6>
        <a:srgbClr val="6161FF"/>
      </a:accent6>
      <a:hlink>
        <a:srgbClr val="755D00"/>
      </a:hlink>
      <a:folHlink>
        <a:srgbClr val="31AEE0"/>
      </a:folHlink>
    </a:clrScheme>
    <a:fontScheme name="Infinity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Infinity">
      <a:fillStyleLst>
        <a:solidFill>
          <a:schemeClr val="phClr">
            <a:shade val="95000"/>
            <a:satMod val="115000"/>
          </a:schemeClr>
        </a:solidFill>
        <a:gradFill rotWithShape="1">
          <a:gsLst>
            <a:gs pos="0">
              <a:schemeClr val="phClr">
                <a:tint val="90000"/>
                <a:alpha val="50000"/>
                <a:satMod val="150000"/>
              </a:schemeClr>
            </a:gs>
            <a:gs pos="35000">
              <a:schemeClr val="phClr">
                <a:tint val="100000"/>
                <a:alpha val="80000"/>
                <a:satMod val="130000"/>
              </a:schemeClr>
            </a:gs>
            <a:gs pos="100000">
              <a:schemeClr val="phClr">
                <a:tint val="100000"/>
                <a:shade val="90000"/>
                <a:alpha val="95000"/>
                <a:satMod val="11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51000"/>
                <a:alpha val="90000"/>
                <a:satMod val="130000"/>
              </a:schemeClr>
            </a:gs>
            <a:gs pos="50000">
              <a:schemeClr val="phClr">
                <a:shade val="93000"/>
                <a:alpha val="70000"/>
                <a:satMod val="130000"/>
              </a:schemeClr>
            </a:gs>
            <a:gs pos="75000">
              <a:schemeClr val="phClr">
                <a:shade val="94000"/>
                <a:alpha val="50000"/>
                <a:satMod val="135000"/>
              </a:schemeClr>
            </a:gs>
            <a:gs pos="100000">
              <a:schemeClr val="phClr">
                <a:shade val="94000"/>
                <a:alpha val="50000"/>
                <a:satMod val="135000"/>
              </a:schemeClr>
            </a:gs>
          </a:gsLst>
          <a:lin ang="0" scaled="0"/>
        </a:gradFill>
      </a:fillStyleLst>
      <a:lnStyleLst>
        <a:ln w="19050" cap="flat" cmpd="sng" algn="ctr">
          <a:solidFill>
            <a:schemeClr val="phClr">
              <a:shade val="95000"/>
            </a:schemeClr>
          </a:solidFill>
          <a:prstDash val="solid"/>
        </a:ln>
        <a:ln w="31750" cap="flat" cmpd="sng" algn="ctr">
          <a:solidFill>
            <a:schemeClr val="phClr">
              <a:shade val="95000"/>
              <a:satMod val="110000"/>
            </a:schemeClr>
          </a:solidFill>
          <a:prstDash val="solid"/>
        </a:ln>
        <a:ln w="57150" cap="flat" cmpd="dbl" algn="ctr">
          <a:solidFill>
            <a:schemeClr val="phClr">
              <a:shade val="95000"/>
              <a:satMod val="130000"/>
            </a:schemeClr>
          </a:solidFill>
          <a:prstDash val="solid"/>
        </a:ln>
      </a:lnStyleLst>
      <a:effectStyleLst>
        <a:effectStyle>
          <a:effectLst>
            <a:outerShdw blurRad="63500" dist="25400" dir="5400000" sx="101000" sy="101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63500" dist="12700" dir="5400000" sx="101000" sy="101000" algn="ctr" rotWithShape="0">
              <a:srgbClr val="000000">
                <a:alpha val="50000"/>
              </a:srgbClr>
            </a:outerShdw>
            <a:reflection blurRad="12700" stA="26000" endPos="15000" dist="19050" dir="5400000" sy="-100000" rotWithShape="0"/>
          </a:effectLst>
        </a:effectStyle>
        <a:effectStyle>
          <a:effectLst>
            <a:innerShdw blurRad="101600" dist="12700">
              <a:srgbClr val="000000">
                <a:alpha val="35000"/>
              </a:srgbClr>
            </a:innerShdw>
            <a:reflection blurRad="12700" stA="26000" endPos="25000" dist="1905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>
            <a:bevelT w="381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250000"/>
              </a:schemeClr>
            </a:gs>
            <a:gs pos="40000">
              <a:schemeClr val="phClr">
                <a:tint val="90000"/>
                <a:shade val="80000"/>
                <a:satMod val="200000"/>
              </a:schemeClr>
            </a:gs>
            <a:gs pos="100000">
              <a:schemeClr val="phClr">
                <a:shade val="20000"/>
                <a:satMod val="17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Infinity</Template>
  <TotalTime>208</TotalTime>
  <Words>312</Words>
  <Application>Microsoft Office PowerPoint</Application>
  <PresentationFormat>On-screen Show (4:3)</PresentationFormat>
  <Paragraphs>59</Paragraphs>
  <Slides>17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Infinity</vt:lpstr>
      <vt:lpstr>ChemSketch</vt:lpstr>
      <vt:lpstr>OZONE</vt:lpstr>
      <vt:lpstr>What is ozone?</vt:lpstr>
      <vt:lpstr>Ozone Structure</vt:lpstr>
      <vt:lpstr>Ozone &amp; Oxygen</vt:lpstr>
      <vt:lpstr>Natural SPF</vt:lpstr>
      <vt:lpstr>Good &amp; Bad Ozone</vt:lpstr>
      <vt:lpstr>Ozone Holes</vt:lpstr>
      <vt:lpstr>Natural Depletion</vt:lpstr>
      <vt:lpstr>Oxygen Free Radicals</vt:lpstr>
      <vt:lpstr>What are CFCs?</vt:lpstr>
      <vt:lpstr>CFC Depletion</vt:lpstr>
      <vt:lpstr>What we think happens</vt:lpstr>
      <vt:lpstr>Its a simple cycle</vt:lpstr>
      <vt:lpstr>CFCs Come From?</vt:lpstr>
      <vt:lpstr>Ozone Regeneration</vt:lpstr>
      <vt:lpstr>Monitoring Ozone</vt:lpstr>
      <vt:lpstr>Finding a cure</vt:lpstr>
    </vt:vector>
  </TitlesOfParts>
  <Company>AIS Singapore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OZONE</dc:title>
  <dc:creator>peter_carson</dc:creator>
  <cp:lastModifiedBy>peter_carson</cp:lastModifiedBy>
  <cp:revision>37</cp:revision>
  <dcterms:created xsi:type="dcterms:W3CDTF">2008-06-03T01:24:27Z</dcterms:created>
  <dcterms:modified xsi:type="dcterms:W3CDTF">2008-06-09T07:11:29Z</dcterms:modified>
</cp:coreProperties>
</file>