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0E9E-7D87-452D-AAE4-D318A4E6204F}" type="datetimeFigureOut">
              <a:rPr lang="en-SG" smtClean="0"/>
              <a:t>17/2/2011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19AF-AF67-49B8-B97F-21A6B2206028}" type="slidenum">
              <a:rPr lang="en-SG" smtClean="0"/>
              <a:t>‹#›</a:t>
            </a:fld>
            <a:endParaRPr lang="en-SG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0E9E-7D87-452D-AAE4-D318A4E6204F}" type="datetimeFigureOut">
              <a:rPr lang="en-SG" smtClean="0"/>
              <a:t>17/2/2011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19AF-AF67-49B8-B97F-21A6B2206028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0E9E-7D87-452D-AAE4-D318A4E6204F}" type="datetimeFigureOut">
              <a:rPr lang="en-SG" smtClean="0"/>
              <a:t>17/2/2011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19AF-AF67-49B8-B97F-21A6B2206028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0E9E-7D87-452D-AAE4-D318A4E6204F}" type="datetimeFigureOut">
              <a:rPr lang="en-SG" smtClean="0"/>
              <a:t>17/2/2011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19AF-AF67-49B8-B97F-21A6B2206028}" type="slidenum">
              <a:rPr lang="en-SG" smtClean="0"/>
              <a:t>‹#›</a:t>
            </a:fld>
            <a:endParaRPr lang="en-SG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0E9E-7D87-452D-AAE4-D318A4E6204F}" type="datetimeFigureOut">
              <a:rPr lang="en-SG" smtClean="0"/>
              <a:t>17/2/2011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19AF-AF67-49B8-B97F-21A6B2206028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0E9E-7D87-452D-AAE4-D318A4E6204F}" type="datetimeFigureOut">
              <a:rPr lang="en-SG" smtClean="0"/>
              <a:t>17/2/2011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19AF-AF67-49B8-B97F-21A6B2206028}" type="slidenum">
              <a:rPr lang="en-SG" smtClean="0"/>
              <a:t>‹#›</a:t>
            </a:fld>
            <a:endParaRPr lang="en-SG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0E9E-7D87-452D-AAE4-D318A4E6204F}" type="datetimeFigureOut">
              <a:rPr lang="en-SG" smtClean="0"/>
              <a:t>17/2/2011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19AF-AF67-49B8-B97F-21A6B2206028}" type="slidenum">
              <a:rPr lang="en-SG" smtClean="0"/>
              <a:t>‹#›</a:t>
            </a:fld>
            <a:endParaRPr lang="en-SG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0E9E-7D87-452D-AAE4-D318A4E6204F}" type="datetimeFigureOut">
              <a:rPr lang="en-SG" smtClean="0"/>
              <a:t>17/2/2011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19AF-AF67-49B8-B97F-21A6B2206028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0E9E-7D87-452D-AAE4-D318A4E6204F}" type="datetimeFigureOut">
              <a:rPr lang="en-SG" smtClean="0"/>
              <a:t>17/2/2011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19AF-AF67-49B8-B97F-21A6B2206028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0E9E-7D87-452D-AAE4-D318A4E6204F}" type="datetimeFigureOut">
              <a:rPr lang="en-SG" smtClean="0"/>
              <a:t>17/2/2011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19AF-AF67-49B8-B97F-21A6B2206028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0E9E-7D87-452D-AAE4-D318A4E6204F}" type="datetimeFigureOut">
              <a:rPr lang="en-SG" smtClean="0"/>
              <a:t>17/2/2011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19AF-AF67-49B8-B97F-21A6B2206028}" type="slidenum">
              <a:rPr lang="en-SG" smtClean="0"/>
              <a:t>‹#›</a:t>
            </a:fld>
            <a:endParaRPr lang="en-S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EAA0E9E-7D87-452D-AAE4-D318A4E6204F}" type="datetimeFigureOut">
              <a:rPr lang="en-SG" smtClean="0"/>
              <a:t>17/2/2011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2D219AF-AF67-49B8-B97F-21A6B2206028}" type="slidenum">
              <a:rPr lang="en-SG" smtClean="0"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HSC Chemistry – Acidic Environment</a:t>
            </a:r>
          </a:p>
          <a:p>
            <a:r>
              <a:rPr lang="en-US" dirty="0" smtClean="0"/>
              <a:t>R Slider</a:t>
            </a:r>
            <a:endParaRPr lang="en-SG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en-US" dirty="0" smtClean="0"/>
              <a:t>pH of Salts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92666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4581128"/>
            <a:ext cx="6758136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All salts are not neutral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6048672" cy="3705592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pH of a salt depends upon the relative strength of the ions that make up the salt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few salts are neutral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Salts completely dissociate into their ions when sufficiently dilute</a:t>
            </a:r>
          </a:p>
          <a:p>
            <a:pPr marL="365760" lvl="1"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NaCl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(s)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 Na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+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(</a:t>
            </a:r>
            <a:r>
              <a:rPr lang="en-US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aq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)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+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Cl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-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(</a:t>
            </a:r>
            <a:r>
              <a:rPr lang="en-US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aq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)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It is possible for these ions to interact with water to produce H+ or OH- ions which results in acidic or alkaline solutions. These are known as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hydrolysis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reactions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SG" dirty="0"/>
          </a:p>
        </p:txBody>
      </p:sp>
      <p:pic>
        <p:nvPicPr>
          <p:cNvPr id="1028" name="Picture 4" descr="http://www.fst.vt.edu/extension/valueadded/Images/pH%20sca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5" y="980728"/>
            <a:ext cx="225625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09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94116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Neutral ions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55576" y="731520"/>
            <a:ext cx="5328592" cy="4281656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Neutral anions are formed from strong acids</a:t>
            </a:r>
          </a:p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Neutral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cations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formed from strong bases</a:t>
            </a:r>
          </a:p>
          <a:p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NaCl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a neutral salt because the ions that are formed derive from a strong acid and base</a:t>
            </a:r>
          </a:p>
          <a:p>
            <a:pPr lvl="1"/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HCl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NaOH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 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NaCl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+ H</a:t>
            </a:r>
            <a:r>
              <a:rPr lang="en-US" b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</a:t>
            </a:r>
          </a:p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Both of the acid and base completely dissociate, so there is no tendency for these ions to undergo hydrolysis reactions.</a:t>
            </a:r>
            <a:endParaRPr lang="en-SG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http://ritter.tea.state.tx.us/student.assessment/resources/online/2009/taksm_g11_science/images/11graphica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412776"/>
            <a:ext cx="2419350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00192" y="1254021"/>
            <a:ext cx="2419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30902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5157192"/>
            <a:ext cx="6758136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Basic ions (anions only)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7544" y="620688"/>
            <a:ext cx="5544616" cy="4209648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These react with water to form hydroxide ions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+ 2NaOH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Na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CO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3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+ H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Na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CO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3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 2Na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+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+ CO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3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2-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CO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3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2-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+  H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  HCO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3-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+  OH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-</a:t>
            </a:r>
          </a:p>
          <a:p>
            <a:pPr marL="45720"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In the above reactions:</a:t>
            </a:r>
          </a:p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NaOH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is a strong base so the Na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+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will not react with water to form hydrogen ions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Carbonic acid is weak, so the carbonate ion will react with water to a small extent to form OH- ions</a:t>
            </a:r>
          </a:p>
          <a:p>
            <a:pPr marL="45720" indent="0">
              <a:buNone/>
            </a:pP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Basic anions are formed by weak acids</a:t>
            </a:r>
          </a:p>
        </p:txBody>
      </p:sp>
      <p:pic>
        <p:nvPicPr>
          <p:cNvPr id="3074" name="Picture 2" descr="http://upload.wikimedia.org/wikipedia/commons/thumb/f/f5/Sodium_carbonate-2009-23-04.svg/618px-Sodium_carbonate-2009-23-04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628800"/>
            <a:ext cx="2800350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75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501317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Acidic ions (anions)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55576" y="620688"/>
            <a:ext cx="5832648" cy="4104456"/>
          </a:xfrm>
        </p:spPr>
        <p:txBody>
          <a:bodyPr/>
          <a:lstStyle/>
          <a:p>
            <a:pPr marL="45720" indent="0">
              <a:buNone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Acidic anions are formed from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polyprotic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acids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order to be acidic, a salt anion must contain a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donatable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proton (H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45720" indent="0"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HSO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+  H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 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 H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3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+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+  SO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4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2-</a:t>
            </a:r>
          </a:p>
          <a:p>
            <a:pPr marL="45720" indent="0"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" indent="0">
              <a:buNone/>
            </a:pP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Note: not all </a:t>
            </a:r>
            <a:r>
              <a:rPr lang="en-US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polyprotic</a:t>
            </a: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acid anions are acidic.  HCO</a:t>
            </a:r>
            <a:r>
              <a:rPr lang="en-US" baseline="30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</a:t>
            </a: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HPO</a:t>
            </a:r>
            <a:r>
              <a:rPr lang="en-US" baseline="-25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baseline="30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</a:t>
            </a: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basic</a:t>
            </a:r>
            <a:endParaRPr lang="en-SG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http://www.green-planet-solar-energy.com/images/sulfuric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412776"/>
            <a:ext cx="2095500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38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486916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Acidic ions (</a:t>
            </a:r>
            <a:r>
              <a:rPr lang="en-US" dirty="0" err="1" smtClean="0"/>
              <a:t>cations</a:t>
            </a:r>
            <a:r>
              <a:rPr lang="en-US" dirty="0" smtClean="0"/>
              <a:t>)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8042" y="764704"/>
            <a:ext cx="5324078" cy="3888432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Acidic </a:t>
            </a:r>
            <a:r>
              <a:rPr lang="en-US" sz="2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cations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formed by weak bases</a:t>
            </a:r>
          </a:p>
          <a:p>
            <a:pPr marL="45720" indent="0">
              <a:buNone/>
            </a:pPr>
            <a:endParaRPr 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Again, a </a:t>
            </a:r>
            <a:r>
              <a:rPr lang="en-US" sz="24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donatable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hydrogen must be available on the </a:t>
            </a:r>
            <a:r>
              <a:rPr lang="en-US" sz="24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cation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45720" indent="0">
              <a:buNone/>
            </a:pPr>
            <a:endParaRPr lang="en-US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" indent="0">
              <a:buNone/>
            </a:pP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NH</a:t>
            </a:r>
            <a:r>
              <a:rPr lang="en-US" sz="2400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4+  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H</a:t>
            </a:r>
            <a:r>
              <a:rPr lang="en-US" sz="24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 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 NH</a:t>
            </a:r>
            <a:r>
              <a:rPr lang="en-US" sz="24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3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+  H</a:t>
            </a:r>
            <a:r>
              <a:rPr lang="en-US" sz="24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3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</a:t>
            </a:r>
            <a:r>
              <a:rPr lang="en-US" sz="2400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+</a:t>
            </a:r>
          </a:p>
          <a:p>
            <a:pPr marL="45720" indent="0">
              <a:buNone/>
            </a:pPr>
            <a:endParaRPr lang="en-US" sz="2400" baseline="30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 marL="45720" indent="0">
              <a:buNone/>
            </a:pP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The ammonium ion comes from the weak base, ammonia, so a hydrolysis reaction can occur to a small extent producing hydronium ions.</a:t>
            </a:r>
            <a:endParaRPr lang="en-US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SG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://www.elmhurst.edu/~chm/vchembook/images/204ammoniu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5692" y="1484784"/>
            <a:ext cx="3626191" cy="278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503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465313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Summary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55576" y="1268760"/>
            <a:ext cx="7292280" cy="3225512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Neutral anions </a:t>
            </a:r>
            <a:r>
              <a:rPr lang="en-US" sz="2400" dirty="0" smtClean="0"/>
              <a:t>are formed from </a:t>
            </a:r>
            <a:r>
              <a:rPr lang="en-US" sz="2400" dirty="0" smtClean="0">
                <a:solidFill>
                  <a:srgbClr val="FF0000"/>
                </a:solidFill>
              </a:rPr>
              <a:t>strong acids</a:t>
            </a:r>
          </a:p>
          <a:p>
            <a:r>
              <a:rPr lang="en-US" sz="2400" b="1" dirty="0" smtClean="0"/>
              <a:t>Neutral </a:t>
            </a:r>
            <a:r>
              <a:rPr lang="en-US" sz="2400" b="1" dirty="0" err="1" smtClean="0"/>
              <a:t>cations</a:t>
            </a:r>
            <a:r>
              <a:rPr lang="en-US" sz="2400" b="1" dirty="0" smtClean="0"/>
              <a:t> </a:t>
            </a:r>
            <a:r>
              <a:rPr lang="en-US" sz="2400" dirty="0" smtClean="0"/>
              <a:t>are formed from </a:t>
            </a:r>
            <a:r>
              <a:rPr lang="en-US" sz="2400" dirty="0" smtClean="0">
                <a:solidFill>
                  <a:srgbClr val="0070C0"/>
                </a:solidFill>
              </a:rPr>
              <a:t>strong bases</a:t>
            </a:r>
          </a:p>
          <a:p>
            <a:r>
              <a:rPr lang="en-US" sz="2400" b="1" dirty="0" smtClean="0"/>
              <a:t>Basic anions </a:t>
            </a:r>
            <a:r>
              <a:rPr lang="en-US" sz="2400" dirty="0" smtClean="0"/>
              <a:t>are formed from </a:t>
            </a:r>
            <a:r>
              <a:rPr lang="en-US" sz="2400" dirty="0" smtClean="0">
                <a:solidFill>
                  <a:srgbClr val="FF0000"/>
                </a:solidFill>
              </a:rPr>
              <a:t>weak acids</a:t>
            </a:r>
          </a:p>
          <a:p>
            <a:r>
              <a:rPr lang="en-US" sz="2400" b="1" dirty="0" smtClean="0"/>
              <a:t>Acidic anions </a:t>
            </a:r>
            <a:r>
              <a:rPr lang="en-US" sz="2400" dirty="0" smtClean="0"/>
              <a:t>are formed from </a:t>
            </a:r>
            <a:r>
              <a:rPr lang="en-US" sz="2400" dirty="0" err="1" smtClean="0">
                <a:solidFill>
                  <a:srgbClr val="FF0000"/>
                </a:solidFill>
              </a:rPr>
              <a:t>polyprotic</a:t>
            </a:r>
            <a:r>
              <a:rPr lang="en-US" sz="2400" dirty="0" smtClean="0">
                <a:solidFill>
                  <a:srgbClr val="FF0000"/>
                </a:solidFill>
              </a:rPr>
              <a:t> acids</a:t>
            </a:r>
          </a:p>
          <a:p>
            <a:r>
              <a:rPr lang="en-US" sz="2400" b="1" dirty="0" smtClean="0"/>
              <a:t>Acidic </a:t>
            </a:r>
            <a:r>
              <a:rPr lang="en-US" sz="2400" b="1" dirty="0" err="1" smtClean="0"/>
              <a:t>cations</a:t>
            </a:r>
            <a:r>
              <a:rPr lang="en-US" sz="2400" b="1" dirty="0" smtClean="0"/>
              <a:t> </a:t>
            </a:r>
            <a:r>
              <a:rPr lang="en-US" sz="2400" dirty="0" smtClean="0"/>
              <a:t>are formed from </a:t>
            </a:r>
            <a:r>
              <a:rPr lang="en-US" sz="2400" dirty="0" smtClean="0">
                <a:solidFill>
                  <a:srgbClr val="0070C0"/>
                </a:solidFill>
              </a:rPr>
              <a:t>weak bases</a:t>
            </a:r>
            <a:endParaRPr lang="en-SG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444496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1167</TotalTime>
  <Words>285</Words>
  <Application>Microsoft Office PowerPoint</Application>
  <PresentationFormat>On-screen Show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Slipstream</vt:lpstr>
      <vt:lpstr>pH of Salts</vt:lpstr>
      <vt:lpstr>All salts are not neutral</vt:lpstr>
      <vt:lpstr>Neutral ions</vt:lpstr>
      <vt:lpstr>Basic ions (anions only)</vt:lpstr>
      <vt:lpstr>Acidic ions (anions)</vt:lpstr>
      <vt:lpstr>Acidic ions (cations)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 of Salts</dc:title>
  <dc:creator>Robert Slider</dc:creator>
  <cp:lastModifiedBy>Robert Slider</cp:lastModifiedBy>
  <cp:revision>10</cp:revision>
  <dcterms:created xsi:type="dcterms:W3CDTF">2011-02-17T06:09:49Z</dcterms:created>
  <dcterms:modified xsi:type="dcterms:W3CDTF">2011-02-18T01:37:16Z</dcterms:modified>
</cp:coreProperties>
</file>